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16459200"/>
  <p:notesSz cx="6735763" cy="9866313"/>
  <p:defaultTextStyle>
    <a:defPPr>
      <a:defRPr lang="en-US"/>
    </a:defPPr>
    <a:lvl1pPr algn="ctr" rtl="0" fontAlgn="base">
      <a:spcBef>
        <a:spcPct val="0"/>
      </a:spcBef>
      <a:spcAft>
        <a:spcPct val="0"/>
      </a:spcAft>
      <a:defRPr sz="4900" kern="1200">
        <a:solidFill>
          <a:schemeClr val="tx1"/>
        </a:solidFill>
        <a:latin typeface="Arial" charset="0"/>
        <a:ea typeface="+mn-ea"/>
        <a:cs typeface="+mn-cs"/>
      </a:defRPr>
    </a:lvl1pPr>
    <a:lvl2pPr marL="457200" algn="ctr" rtl="0" fontAlgn="base">
      <a:spcBef>
        <a:spcPct val="0"/>
      </a:spcBef>
      <a:spcAft>
        <a:spcPct val="0"/>
      </a:spcAft>
      <a:defRPr sz="4900" kern="1200">
        <a:solidFill>
          <a:schemeClr val="tx1"/>
        </a:solidFill>
        <a:latin typeface="Arial" charset="0"/>
        <a:ea typeface="+mn-ea"/>
        <a:cs typeface="+mn-cs"/>
      </a:defRPr>
    </a:lvl2pPr>
    <a:lvl3pPr marL="914400" algn="ctr" rtl="0" fontAlgn="base">
      <a:spcBef>
        <a:spcPct val="0"/>
      </a:spcBef>
      <a:spcAft>
        <a:spcPct val="0"/>
      </a:spcAft>
      <a:defRPr sz="4900" kern="1200">
        <a:solidFill>
          <a:schemeClr val="tx1"/>
        </a:solidFill>
        <a:latin typeface="Arial" charset="0"/>
        <a:ea typeface="+mn-ea"/>
        <a:cs typeface="+mn-cs"/>
      </a:defRPr>
    </a:lvl3pPr>
    <a:lvl4pPr marL="1371600" algn="ctr" rtl="0" fontAlgn="base">
      <a:spcBef>
        <a:spcPct val="0"/>
      </a:spcBef>
      <a:spcAft>
        <a:spcPct val="0"/>
      </a:spcAft>
      <a:defRPr sz="4900" kern="1200">
        <a:solidFill>
          <a:schemeClr val="tx1"/>
        </a:solidFill>
        <a:latin typeface="Arial" charset="0"/>
        <a:ea typeface="+mn-ea"/>
        <a:cs typeface="+mn-cs"/>
      </a:defRPr>
    </a:lvl4pPr>
    <a:lvl5pPr marL="1828800" algn="ctr" rtl="0" fontAlgn="base">
      <a:spcBef>
        <a:spcPct val="0"/>
      </a:spcBef>
      <a:spcAft>
        <a:spcPct val="0"/>
      </a:spcAft>
      <a:defRPr sz="4900" kern="1200">
        <a:solidFill>
          <a:schemeClr val="tx1"/>
        </a:solidFill>
        <a:latin typeface="Arial" charset="0"/>
        <a:ea typeface="+mn-ea"/>
        <a:cs typeface="+mn-cs"/>
      </a:defRPr>
    </a:lvl5pPr>
    <a:lvl6pPr marL="2286000" algn="l" defTabSz="914400" rtl="0" eaLnBrk="1" latinLnBrk="0" hangingPunct="1">
      <a:defRPr sz="4900" kern="1200">
        <a:solidFill>
          <a:schemeClr val="tx1"/>
        </a:solidFill>
        <a:latin typeface="Arial" charset="0"/>
        <a:ea typeface="+mn-ea"/>
        <a:cs typeface="+mn-cs"/>
      </a:defRPr>
    </a:lvl6pPr>
    <a:lvl7pPr marL="2743200" algn="l" defTabSz="914400" rtl="0" eaLnBrk="1" latinLnBrk="0" hangingPunct="1">
      <a:defRPr sz="4900" kern="1200">
        <a:solidFill>
          <a:schemeClr val="tx1"/>
        </a:solidFill>
        <a:latin typeface="Arial" charset="0"/>
        <a:ea typeface="+mn-ea"/>
        <a:cs typeface="+mn-cs"/>
      </a:defRPr>
    </a:lvl7pPr>
    <a:lvl8pPr marL="3200400" algn="l" defTabSz="914400" rtl="0" eaLnBrk="1" latinLnBrk="0" hangingPunct="1">
      <a:defRPr sz="4900" kern="1200">
        <a:solidFill>
          <a:schemeClr val="tx1"/>
        </a:solidFill>
        <a:latin typeface="Arial" charset="0"/>
        <a:ea typeface="+mn-ea"/>
        <a:cs typeface="+mn-cs"/>
      </a:defRPr>
    </a:lvl8pPr>
    <a:lvl9pPr marL="3657600" algn="l" defTabSz="914400" rtl="0" eaLnBrk="1" latinLnBrk="0" hangingPunct="1">
      <a:defRPr sz="4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216" userDrawn="1">
          <p15:clr>
            <a:srgbClr val="A4A3A4"/>
          </p15:clr>
        </p15:guide>
        <p15:guide id="2" orient="horz" pos="10098" userDrawn="1">
          <p15:clr>
            <a:srgbClr val="A4A3A4"/>
          </p15:clr>
        </p15:guide>
        <p15:guide id="3" pos="9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33A"/>
    <a:srgbClr val="746144"/>
    <a:srgbClr val="8C7552"/>
    <a:srgbClr val="F8F6F3"/>
    <a:srgbClr val="5C0000"/>
    <a:srgbClr val="A7C4FF"/>
    <a:srgbClr val="FF6600"/>
    <a:srgbClr val="FF0000"/>
    <a:srgbClr val="EEF8FC"/>
    <a:srgbClr val="E4F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B96C4-701D-4114-A621-643C841FEF54}" v="1160" dt="2022-05-21T16:44:0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7440" autoAdjust="0"/>
  </p:normalViewPr>
  <p:slideViewPr>
    <p:cSldViewPr snapToGrid="0">
      <p:cViewPr varScale="1">
        <p:scale>
          <a:sx n="26" d="100"/>
          <a:sy n="26" d="100"/>
        </p:scale>
        <p:origin x="1084" y="116"/>
      </p:cViewPr>
      <p:guideLst>
        <p:guide orient="horz" pos="5216"/>
        <p:guide orient="horz" pos="10098"/>
        <p:guide pos="9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Meletiadou" userId="b57457688a1efce9" providerId="LiveId" clId="{836B96C4-701D-4114-A621-643C841FEF54}"/>
    <pc:docChg chg="undo redo custSel modSld">
      <pc:chgData name="Eleni Meletiadou" userId="b57457688a1efce9" providerId="LiveId" clId="{836B96C4-701D-4114-A621-643C841FEF54}" dt="2022-05-21T16:44:01.931" v="3360" actId="571"/>
      <pc:docMkLst>
        <pc:docMk/>
      </pc:docMkLst>
      <pc:sldChg chg="addSp delSp modSp mod">
        <pc:chgData name="Eleni Meletiadou" userId="b57457688a1efce9" providerId="LiveId" clId="{836B96C4-701D-4114-A621-643C841FEF54}" dt="2022-05-21T16:44:01.931" v="3360" actId="571"/>
        <pc:sldMkLst>
          <pc:docMk/>
          <pc:sldMk cId="0" sldId="256"/>
        </pc:sldMkLst>
        <pc:spChg chg="add del">
          <ac:chgData name="Eleni Meletiadou" userId="b57457688a1efce9" providerId="LiveId" clId="{836B96C4-701D-4114-A621-643C841FEF54}" dt="2022-02-25T23:04:34.820" v="2928" actId="478"/>
          <ac:spMkLst>
            <pc:docMk/>
            <pc:sldMk cId="0" sldId="256"/>
            <ac:spMk id="17" creationId="{B5DDCB0F-6696-42D2-8060-56E754362B80}"/>
          </ac:spMkLst>
        </pc:spChg>
        <pc:spChg chg="add del mod">
          <ac:chgData name="Eleni Meletiadou" userId="b57457688a1efce9" providerId="LiveId" clId="{836B96C4-701D-4114-A621-643C841FEF54}" dt="2022-02-25T23:04:47.629" v="2932"/>
          <ac:spMkLst>
            <pc:docMk/>
            <pc:sldMk cId="0" sldId="256"/>
            <ac:spMk id="18" creationId="{87B9B92F-4FEC-4300-8B5C-CE88A2D399AA}"/>
          </ac:spMkLst>
        </pc:spChg>
        <pc:spChg chg="add mod">
          <ac:chgData name="Eleni Meletiadou" userId="b57457688a1efce9" providerId="LiveId" clId="{836B96C4-701D-4114-A621-643C841FEF54}" dt="2022-02-25T23:06:14.286" v="2935" actId="1076"/>
          <ac:spMkLst>
            <pc:docMk/>
            <pc:sldMk cId="0" sldId="256"/>
            <ac:spMk id="19" creationId="{456F4F2E-FB45-42C6-ACFC-9866B760D8DF}"/>
          </ac:spMkLst>
        </pc:spChg>
        <pc:spChg chg="mod">
          <ac:chgData name="Eleni Meletiadou" userId="b57457688a1efce9" providerId="LiveId" clId="{836B96C4-701D-4114-A621-643C841FEF54}" dt="2022-02-25T16:01:10.577" v="481" actId="14100"/>
          <ac:spMkLst>
            <pc:docMk/>
            <pc:sldMk cId="0" sldId="256"/>
            <ac:spMk id="20" creationId="{F7A894C1-0F03-4732-8FD6-BC2207CBA610}"/>
          </ac:spMkLst>
        </pc:spChg>
        <pc:spChg chg="mod">
          <ac:chgData name="Eleni Meletiadou" userId="b57457688a1efce9" providerId="LiveId" clId="{836B96C4-701D-4114-A621-643C841FEF54}" dt="2022-02-25T23:20:01.003" v="3119" actId="1076"/>
          <ac:spMkLst>
            <pc:docMk/>
            <pc:sldMk cId="0" sldId="256"/>
            <ac:spMk id="22" creationId="{EC399079-4E12-423E-936B-E05EA51B78A9}"/>
          </ac:spMkLst>
        </pc:spChg>
        <pc:spChg chg="mod">
          <ac:chgData name="Eleni Meletiadou" userId="b57457688a1efce9" providerId="LiveId" clId="{836B96C4-701D-4114-A621-643C841FEF54}" dt="2022-02-25T15:58:57.977" v="343" actId="20577"/>
          <ac:spMkLst>
            <pc:docMk/>
            <pc:sldMk cId="0" sldId="256"/>
            <ac:spMk id="23" creationId="{DA596A31-C7AC-4599-80BB-BF275191C57A}"/>
          </ac:spMkLst>
        </pc:spChg>
        <pc:spChg chg="mod">
          <ac:chgData name="Eleni Meletiadou" userId="b57457688a1efce9" providerId="LiveId" clId="{836B96C4-701D-4114-A621-643C841FEF54}" dt="2022-02-26T20:59:37.395" v="3240" actId="20577"/>
          <ac:spMkLst>
            <pc:docMk/>
            <pc:sldMk cId="0" sldId="256"/>
            <ac:spMk id="50" creationId="{F1C8B878-AC2A-4498-A6AD-88A0B7907FD9}"/>
          </ac:spMkLst>
        </pc:spChg>
        <pc:spChg chg="mod">
          <ac:chgData name="Eleni Meletiadou" userId="b57457688a1efce9" providerId="LiveId" clId="{836B96C4-701D-4114-A621-643C841FEF54}" dt="2022-02-26T21:03:41.791" v="3342" actId="20577"/>
          <ac:spMkLst>
            <pc:docMk/>
            <pc:sldMk cId="0" sldId="256"/>
            <ac:spMk id="68" creationId="{1B60C15A-7739-4128-9CFD-0A89A2D7BAB6}"/>
          </ac:spMkLst>
        </pc:spChg>
        <pc:spChg chg="add mod">
          <ac:chgData name="Eleni Meletiadou" userId="b57457688a1efce9" providerId="LiveId" clId="{836B96C4-701D-4114-A621-643C841FEF54}" dt="2022-02-25T22:33:10.512" v="2751" actId="1076"/>
          <ac:spMkLst>
            <pc:docMk/>
            <pc:sldMk cId="0" sldId="256"/>
            <ac:spMk id="75" creationId="{A263DEA4-C705-40DE-8F9E-26E08E8BDFFE}"/>
          </ac:spMkLst>
        </pc:spChg>
        <pc:spChg chg="add mod">
          <ac:chgData name="Eleni Meletiadou" userId="b57457688a1efce9" providerId="LiveId" clId="{836B96C4-701D-4114-A621-643C841FEF54}" dt="2022-02-25T23:19:19.858" v="3114" actId="1076"/>
          <ac:spMkLst>
            <pc:docMk/>
            <pc:sldMk cId="0" sldId="256"/>
            <ac:spMk id="77" creationId="{5D8CD765-71D4-4CE0-9E8C-92776C7A6A06}"/>
          </ac:spMkLst>
        </pc:spChg>
        <pc:spChg chg="mod">
          <ac:chgData name="Eleni Meletiadou" userId="b57457688a1efce9" providerId="LiveId" clId="{836B96C4-701D-4114-A621-643C841FEF54}" dt="2022-02-26T21:00:28.559" v="3242" actId="20577"/>
          <ac:spMkLst>
            <pc:docMk/>
            <pc:sldMk cId="0" sldId="256"/>
            <ac:spMk id="81" creationId="{B214508B-FE65-45AF-8343-9EDDA64595F2}"/>
          </ac:spMkLst>
        </pc:spChg>
        <pc:spChg chg="mod">
          <ac:chgData name="Eleni Meletiadou" userId="b57457688a1efce9" providerId="LiveId" clId="{836B96C4-701D-4114-A621-643C841FEF54}" dt="2022-02-25T16:22:13.977" v="851" actId="20577"/>
          <ac:spMkLst>
            <pc:docMk/>
            <pc:sldMk cId="0" sldId="256"/>
            <ac:spMk id="88" creationId="{FD4EEB8B-25A6-4739-912F-09D044143449}"/>
          </ac:spMkLst>
        </pc:spChg>
        <pc:spChg chg="mod">
          <ac:chgData name="Eleni Meletiadou" userId="b57457688a1efce9" providerId="LiveId" clId="{836B96C4-701D-4114-A621-643C841FEF54}" dt="2022-02-25T22:32:40.163" v="2746" actId="1076"/>
          <ac:spMkLst>
            <pc:docMk/>
            <pc:sldMk cId="0" sldId="256"/>
            <ac:spMk id="89" creationId="{6543ACDA-276D-4694-B313-A6C5BBFD5DCA}"/>
          </ac:spMkLst>
        </pc:spChg>
        <pc:spChg chg="mod">
          <ac:chgData name="Eleni Meletiadou" userId="b57457688a1efce9" providerId="LiveId" clId="{836B96C4-701D-4114-A621-643C841FEF54}" dt="2022-02-25T16:22:06.200" v="843" actId="20577"/>
          <ac:spMkLst>
            <pc:docMk/>
            <pc:sldMk cId="0" sldId="256"/>
            <ac:spMk id="91" creationId="{E0E4372E-4FF0-4AA9-94AC-6E8D8F194DF2}"/>
          </ac:spMkLst>
        </pc:spChg>
        <pc:spChg chg="mod">
          <ac:chgData name="Eleni Meletiadou" userId="b57457688a1efce9" providerId="LiveId" clId="{836B96C4-701D-4114-A621-643C841FEF54}" dt="2022-02-25T18:07:34.149" v="2692" actId="1076"/>
          <ac:spMkLst>
            <pc:docMk/>
            <pc:sldMk cId="0" sldId="256"/>
            <ac:spMk id="92" creationId="{044894D7-353A-492B-A02E-6071B006A3F0}"/>
          </ac:spMkLst>
        </pc:spChg>
        <pc:spChg chg="mod">
          <ac:chgData name="Eleni Meletiadou" userId="b57457688a1efce9" providerId="LiveId" clId="{836B96C4-701D-4114-A621-643C841FEF54}" dt="2022-02-26T10:45:15.270" v="3155" actId="20577"/>
          <ac:spMkLst>
            <pc:docMk/>
            <pc:sldMk cId="0" sldId="256"/>
            <ac:spMk id="93" creationId="{8BB256FC-762C-4388-80FE-2A6F5F7FD36A}"/>
          </ac:spMkLst>
        </pc:spChg>
        <pc:spChg chg="del mod">
          <ac:chgData name="Eleni Meletiadou" userId="b57457688a1efce9" providerId="LiveId" clId="{836B96C4-701D-4114-A621-643C841FEF54}" dt="2022-02-25T18:04:29.807" v="2612" actId="478"/>
          <ac:spMkLst>
            <pc:docMk/>
            <pc:sldMk cId="0" sldId="256"/>
            <ac:spMk id="94" creationId="{5DF68A66-4BDE-471A-BCFE-58B1F3B97B31}"/>
          </ac:spMkLst>
        </pc:spChg>
        <pc:spChg chg="del">
          <ac:chgData name="Eleni Meletiadou" userId="b57457688a1efce9" providerId="LiveId" clId="{836B96C4-701D-4114-A621-643C841FEF54}" dt="2022-02-25T16:36:08.737" v="1557" actId="478"/>
          <ac:spMkLst>
            <pc:docMk/>
            <pc:sldMk cId="0" sldId="256"/>
            <ac:spMk id="97" creationId="{0B476F6C-B2CA-4F34-A990-C9749CB5C5D9}"/>
          </ac:spMkLst>
        </pc:spChg>
        <pc:spChg chg="del">
          <ac:chgData name="Eleni Meletiadou" userId="b57457688a1efce9" providerId="LiveId" clId="{836B96C4-701D-4114-A621-643C841FEF54}" dt="2022-02-25T16:36:15.666" v="1561" actId="478"/>
          <ac:spMkLst>
            <pc:docMk/>
            <pc:sldMk cId="0" sldId="256"/>
            <ac:spMk id="98" creationId="{3E9EF64C-5DA0-4EF6-908C-7CB957D09C01}"/>
          </ac:spMkLst>
        </pc:spChg>
        <pc:spChg chg="del">
          <ac:chgData name="Eleni Meletiadou" userId="b57457688a1efce9" providerId="LiveId" clId="{836B96C4-701D-4114-A621-643C841FEF54}" dt="2022-02-25T16:36:21.904" v="1565" actId="478"/>
          <ac:spMkLst>
            <pc:docMk/>
            <pc:sldMk cId="0" sldId="256"/>
            <ac:spMk id="99" creationId="{B9B7BAF4-25B0-471F-BEEE-4EBD1A0ED926}"/>
          </ac:spMkLst>
        </pc:spChg>
        <pc:spChg chg="del">
          <ac:chgData name="Eleni Meletiadou" userId="b57457688a1efce9" providerId="LiveId" clId="{836B96C4-701D-4114-A621-643C841FEF54}" dt="2022-02-25T16:36:27.581" v="1569" actId="478"/>
          <ac:spMkLst>
            <pc:docMk/>
            <pc:sldMk cId="0" sldId="256"/>
            <ac:spMk id="112" creationId="{912B4D99-A456-4C3B-8080-82777DB1D5D9}"/>
          </ac:spMkLst>
        </pc:spChg>
        <pc:spChg chg="add del mod">
          <ac:chgData name="Eleni Meletiadou" userId="b57457688a1efce9" providerId="LiveId" clId="{836B96C4-701D-4114-A621-643C841FEF54}" dt="2022-02-26T20:58:03.432" v="3214" actId="20577"/>
          <ac:spMkLst>
            <pc:docMk/>
            <pc:sldMk cId="0" sldId="256"/>
            <ac:spMk id="121" creationId="{E26860E9-E4DA-4EEF-8CA6-2D88682196FA}"/>
          </ac:spMkLst>
        </pc:spChg>
        <pc:spChg chg="add del mod">
          <ac:chgData name="Eleni Meletiadou" userId="b57457688a1efce9" providerId="LiveId" clId="{836B96C4-701D-4114-A621-643C841FEF54}" dt="2022-02-25T16:36:39.828" v="1576" actId="478"/>
          <ac:spMkLst>
            <pc:docMk/>
            <pc:sldMk cId="0" sldId="256"/>
            <ac:spMk id="126" creationId="{2FC74082-52AF-4C4C-B8B1-2A8673729313}"/>
          </ac:spMkLst>
        </pc:spChg>
        <pc:spChg chg="del">
          <ac:chgData name="Eleni Meletiadou" userId="b57457688a1efce9" providerId="LiveId" clId="{836B96C4-701D-4114-A621-643C841FEF54}" dt="2022-02-25T16:36:38.059" v="1575" actId="478"/>
          <ac:spMkLst>
            <pc:docMk/>
            <pc:sldMk cId="0" sldId="256"/>
            <ac:spMk id="128" creationId="{E5B93414-F6C3-48C7-A31A-ECCE56112079}"/>
          </ac:spMkLst>
        </pc:spChg>
        <pc:spChg chg="del mod">
          <ac:chgData name="Eleni Meletiadou" userId="b57457688a1efce9" providerId="LiveId" clId="{836B96C4-701D-4114-A621-643C841FEF54}" dt="2022-02-25T16:36:35.187" v="1574" actId="478"/>
          <ac:spMkLst>
            <pc:docMk/>
            <pc:sldMk cId="0" sldId="256"/>
            <ac:spMk id="129" creationId="{193BA6AE-BD3B-499E-8362-671DD016E0D6}"/>
          </ac:spMkLst>
        </pc:spChg>
        <pc:spChg chg="del mod">
          <ac:chgData name="Eleni Meletiadou" userId="b57457688a1efce9" providerId="LiveId" clId="{836B96C4-701D-4114-A621-643C841FEF54}" dt="2022-02-25T16:36:06.449" v="1556" actId="478"/>
          <ac:spMkLst>
            <pc:docMk/>
            <pc:sldMk cId="0" sldId="256"/>
            <ac:spMk id="130" creationId="{549AD31D-D83C-48A5-A3C2-C125954C2F41}"/>
          </ac:spMkLst>
        </pc:spChg>
        <pc:spChg chg="del">
          <ac:chgData name="Eleni Meletiadou" userId="b57457688a1efce9" providerId="LiveId" clId="{836B96C4-701D-4114-A621-643C841FEF54}" dt="2022-02-25T16:36:11.248" v="1558" actId="478"/>
          <ac:spMkLst>
            <pc:docMk/>
            <pc:sldMk cId="0" sldId="256"/>
            <ac:spMk id="131" creationId="{968F1926-CE6E-4331-A95E-4AA6A4899C8C}"/>
          </ac:spMkLst>
        </pc:spChg>
        <pc:spChg chg="mod">
          <ac:chgData name="Eleni Meletiadou" userId="b57457688a1efce9" providerId="LiveId" clId="{836B96C4-701D-4114-A621-643C841FEF54}" dt="2022-02-25T15:59:58.517" v="447" actId="20577"/>
          <ac:spMkLst>
            <pc:docMk/>
            <pc:sldMk cId="0" sldId="256"/>
            <ac:spMk id="137" creationId="{73AB3B97-A522-425B-B4E6-13CC55264244}"/>
          </ac:spMkLst>
        </pc:spChg>
        <pc:spChg chg="mod">
          <ac:chgData name="Eleni Meletiadou" userId="b57457688a1efce9" providerId="LiveId" clId="{836B96C4-701D-4114-A621-643C841FEF54}" dt="2022-02-25T16:00:27.727" v="479" actId="20577"/>
          <ac:spMkLst>
            <pc:docMk/>
            <pc:sldMk cId="0" sldId="256"/>
            <ac:spMk id="138" creationId="{C0A696A4-8E84-4CC0-8D36-3DBB62C28AC7}"/>
          </ac:spMkLst>
        </pc:spChg>
        <pc:spChg chg="mod">
          <ac:chgData name="Eleni Meletiadou" userId="b57457688a1efce9" providerId="LiveId" clId="{836B96C4-701D-4114-A621-643C841FEF54}" dt="2022-02-25T15:57:34.793" v="241" actId="20577"/>
          <ac:spMkLst>
            <pc:docMk/>
            <pc:sldMk cId="0" sldId="256"/>
            <ac:spMk id="139" creationId="{D1B3E7BA-57B7-4577-9A8C-0EA85750EE55}"/>
          </ac:spMkLst>
        </pc:spChg>
        <pc:spChg chg="mod">
          <ac:chgData name="Eleni Meletiadou" userId="b57457688a1efce9" providerId="LiveId" clId="{836B96C4-701D-4114-A621-643C841FEF54}" dt="2022-02-25T15:59:33.783" v="395" actId="20577"/>
          <ac:spMkLst>
            <pc:docMk/>
            <pc:sldMk cId="0" sldId="256"/>
            <ac:spMk id="140" creationId="{06B7473B-BC5D-4D6A-A1BC-F96DF8B5F91B}"/>
          </ac:spMkLst>
        </pc:spChg>
        <pc:spChg chg="mod">
          <ac:chgData name="Eleni Meletiadou" userId="b57457688a1efce9" providerId="LiveId" clId="{836B96C4-701D-4114-A621-643C841FEF54}" dt="2022-02-25T22:33:57.955" v="2758" actId="1076"/>
          <ac:spMkLst>
            <pc:docMk/>
            <pc:sldMk cId="0" sldId="256"/>
            <ac:spMk id="148" creationId="{DF3CBD8F-F5A1-4050-A13D-1D583ECB4CC4}"/>
          </ac:spMkLst>
        </pc:spChg>
        <pc:spChg chg="mod">
          <ac:chgData name="Eleni Meletiadou" userId="b57457688a1efce9" providerId="LiveId" clId="{836B96C4-701D-4114-A621-643C841FEF54}" dt="2022-02-26T20:53:24.275" v="3213" actId="20577"/>
          <ac:spMkLst>
            <pc:docMk/>
            <pc:sldMk cId="0" sldId="256"/>
            <ac:spMk id="154" creationId="{3C6C2E4B-DEC4-4C32-ABA1-B6AC58690FD4}"/>
          </ac:spMkLst>
        </pc:spChg>
        <pc:spChg chg="mod">
          <ac:chgData name="Eleni Meletiadou" userId="b57457688a1efce9" providerId="LiveId" clId="{836B96C4-701D-4114-A621-643C841FEF54}" dt="2022-02-26T08:44:36.370" v="3149" actId="20577"/>
          <ac:spMkLst>
            <pc:docMk/>
            <pc:sldMk cId="0" sldId="256"/>
            <ac:spMk id="156" creationId="{72D6754C-67FE-44B8-B32C-835AB91D8CC6}"/>
          </ac:spMkLst>
        </pc:spChg>
        <pc:spChg chg="mod">
          <ac:chgData name="Eleni Meletiadou" userId="b57457688a1efce9" providerId="LiveId" clId="{836B96C4-701D-4114-A621-643C841FEF54}" dt="2022-02-26T21:15:32.485" v="3358" actId="14100"/>
          <ac:spMkLst>
            <pc:docMk/>
            <pc:sldMk cId="0" sldId="256"/>
            <ac:spMk id="158" creationId="{1D17F540-6B7A-47A0-90BA-4A4B520F18B0}"/>
          </ac:spMkLst>
        </pc:spChg>
        <pc:spChg chg="mod">
          <ac:chgData name="Eleni Meletiadou" userId="b57457688a1efce9" providerId="LiveId" clId="{836B96C4-701D-4114-A621-643C841FEF54}" dt="2022-02-26T21:15:26.234" v="3357" actId="14100"/>
          <ac:spMkLst>
            <pc:docMk/>
            <pc:sldMk cId="0" sldId="256"/>
            <ac:spMk id="159" creationId="{424B7254-F4C7-4539-87C6-DD51F9DBAA2F}"/>
          </ac:spMkLst>
        </pc:spChg>
        <pc:spChg chg="mod">
          <ac:chgData name="Eleni Meletiadou" userId="b57457688a1efce9" providerId="LiveId" clId="{836B96C4-701D-4114-A621-643C841FEF54}" dt="2022-02-25T16:01:21.971" v="484" actId="14100"/>
          <ac:spMkLst>
            <pc:docMk/>
            <pc:sldMk cId="0" sldId="256"/>
            <ac:spMk id="160" creationId="{B3363082-834F-43CF-9494-E6DDAE77D463}"/>
          </ac:spMkLst>
        </pc:spChg>
        <pc:spChg chg="del">
          <ac:chgData name="Eleni Meletiadou" userId="b57457688a1efce9" providerId="LiveId" clId="{836B96C4-701D-4114-A621-643C841FEF54}" dt="2022-02-25T16:06:00.537" v="512" actId="478"/>
          <ac:spMkLst>
            <pc:docMk/>
            <pc:sldMk cId="0" sldId="256"/>
            <ac:spMk id="177" creationId="{6EEFCC36-3495-49A2-B090-4DDCB63D6435}"/>
          </ac:spMkLst>
        </pc:spChg>
        <pc:spChg chg="del mod">
          <ac:chgData name="Eleni Meletiadou" userId="b57457688a1efce9" providerId="LiveId" clId="{836B96C4-701D-4114-A621-643C841FEF54}" dt="2022-02-25T16:05:57.315" v="511" actId="478"/>
          <ac:spMkLst>
            <pc:docMk/>
            <pc:sldMk cId="0" sldId="256"/>
            <ac:spMk id="180" creationId="{FFF1C201-41D2-4F82-BE44-5276CA04B73E}"/>
          </ac:spMkLst>
        </pc:spChg>
        <pc:spChg chg="mod">
          <ac:chgData name="Eleni Meletiadou" userId="b57457688a1efce9" providerId="LiveId" clId="{836B96C4-701D-4114-A621-643C841FEF54}" dt="2022-02-25T16:33:51.509" v="1549" actId="1076"/>
          <ac:spMkLst>
            <pc:docMk/>
            <pc:sldMk cId="0" sldId="256"/>
            <ac:spMk id="181" creationId="{DAB1F590-0CF2-4AAF-A7C6-3733E2FC229A}"/>
          </ac:spMkLst>
        </pc:spChg>
        <pc:spChg chg="mod">
          <ac:chgData name="Eleni Meletiadou" userId="b57457688a1efce9" providerId="LiveId" clId="{836B96C4-701D-4114-A621-643C841FEF54}" dt="2022-02-26T20:33:12.926" v="3199" actId="20577"/>
          <ac:spMkLst>
            <pc:docMk/>
            <pc:sldMk cId="0" sldId="256"/>
            <ac:spMk id="2062" creationId="{00000000-0000-0000-0000-000000000000}"/>
          </ac:spMkLst>
        </pc:spChg>
        <pc:spChg chg="mod">
          <ac:chgData name="Eleni Meletiadou" userId="b57457688a1efce9" providerId="LiveId" clId="{836B96C4-701D-4114-A621-643C841FEF54}" dt="2022-02-25T23:14:38.155" v="2964" actId="1076"/>
          <ac:spMkLst>
            <pc:docMk/>
            <pc:sldMk cId="0" sldId="256"/>
            <ac:spMk id="2075" creationId="{00000000-0000-0000-0000-000000000000}"/>
          </ac:spMkLst>
        </pc:spChg>
        <pc:grpChg chg="mod">
          <ac:chgData name="Eleni Meletiadou" userId="b57457688a1efce9" providerId="LiveId" clId="{836B96C4-701D-4114-A621-643C841FEF54}" dt="2022-02-25T16:01:35.442" v="488" actId="14100"/>
          <ac:grpSpMkLst>
            <pc:docMk/>
            <pc:sldMk cId="0" sldId="256"/>
            <ac:grpSpMk id="30" creationId="{03790098-0162-47B3-8753-03668FC14735}"/>
          </ac:grpSpMkLst>
        </pc:grpChg>
        <pc:graphicFrameChg chg="add del mod modGraphic">
          <ac:chgData name="Eleni Meletiadou" userId="b57457688a1efce9" providerId="LiveId" clId="{836B96C4-701D-4114-A621-643C841FEF54}" dt="2022-02-25T18:00:57.499" v="2341" actId="1032"/>
          <ac:graphicFrameMkLst>
            <pc:docMk/>
            <pc:sldMk cId="0" sldId="256"/>
            <ac:graphicFrameMk id="11" creationId="{FB83584A-3161-419E-ACDD-1C5923CCFF43}"/>
          </ac:graphicFrameMkLst>
        </pc:graphicFrameChg>
        <pc:graphicFrameChg chg="add mod modGraphic">
          <ac:chgData name="Eleni Meletiadou" userId="b57457688a1efce9" providerId="LiveId" clId="{836B96C4-701D-4114-A621-643C841FEF54}" dt="2022-02-26T10:45:07.914" v="3153" actId="20577"/>
          <ac:graphicFrameMkLst>
            <pc:docMk/>
            <pc:sldMk cId="0" sldId="256"/>
            <ac:graphicFrameMk id="13" creationId="{C1DAE2CD-7592-47A5-98A9-732A485DAA81}"/>
          </ac:graphicFrameMkLst>
        </pc:graphicFrameChg>
        <pc:graphicFrameChg chg="add del mod modGraphic">
          <ac:chgData name="Eleni Meletiadou" userId="b57457688a1efce9" providerId="LiveId" clId="{836B96C4-701D-4114-A621-643C841FEF54}" dt="2022-02-25T22:40:56.032" v="2879" actId="478"/>
          <ac:graphicFrameMkLst>
            <pc:docMk/>
            <pc:sldMk cId="0" sldId="256"/>
            <ac:graphicFrameMk id="15" creationId="{E1B3DA76-ED00-45E7-874F-768CC7B4514B}"/>
          </ac:graphicFrameMkLst>
        </pc:graphicFrameChg>
        <pc:graphicFrameChg chg="add mod modGraphic">
          <ac:chgData name="Eleni Meletiadou" userId="b57457688a1efce9" providerId="LiveId" clId="{836B96C4-701D-4114-A621-643C841FEF54}" dt="2022-02-26T21:01:38.273" v="3250" actId="20577"/>
          <ac:graphicFrameMkLst>
            <pc:docMk/>
            <pc:sldMk cId="0" sldId="256"/>
            <ac:graphicFrameMk id="16" creationId="{447178C6-C36B-4675-938A-D2A24A4B4F2A}"/>
          </ac:graphicFrameMkLst>
        </pc:graphicFrameChg>
        <pc:graphicFrameChg chg="add del mod">
          <ac:chgData name="Eleni Meletiadou" userId="b57457688a1efce9" providerId="LiveId" clId="{836B96C4-701D-4114-A621-643C841FEF54}" dt="2022-02-25T16:14:31.255" v="655" actId="478"/>
          <ac:graphicFrameMkLst>
            <pc:docMk/>
            <pc:sldMk cId="0" sldId="256"/>
            <ac:graphicFrameMk id="71" creationId="{AFABD533-FEA9-473E-A3B9-FF0BC53C5944}"/>
          </ac:graphicFrameMkLst>
        </pc:graphicFrameChg>
        <pc:graphicFrameChg chg="add mod">
          <ac:chgData name="Eleni Meletiadou" userId="b57457688a1efce9" providerId="LiveId" clId="{836B96C4-701D-4114-A621-643C841FEF54}" dt="2022-02-26T20:59:10.396" v="3220" actId="20577"/>
          <ac:graphicFrameMkLst>
            <pc:docMk/>
            <pc:sldMk cId="0" sldId="256"/>
            <ac:graphicFrameMk id="72" creationId="{8C3E2EC7-7226-4F35-BF81-98AA8AA58DDA}"/>
          </ac:graphicFrameMkLst>
        </pc:graphicFrameChg>
        <pc:graphicFrameChg chg="del">
          <ac:chgData name="Eleni Meletiadou" userId="b57457688a1efce9" providerId="LiveId" clId="{836B96C4-701D-4114-A621-643C841FEF54}" dt="2022-02-25T16:05:04.126" v="491" actId="478"/>
          <ac:graphicFrameMkLst>
            <pc:docMk/>
            <pc:sldMk cId="0" sldId="256"/>
            <ac:graphicFrameMk id="78" creationId="{CF3F4068-B5D5-4769-AB85-E7890647429A}"/>
          </ac:graphicFrameMkLst>
        </pc:graphicFrameChg>
        <pc:picChg chg="del mod">
          <ac:chgData name="Eleni Meletiadou" userId="b57457688a1efce9" providerId="LiveId" clId="{836B96C4-701D-4114-A621-643C841FEF54}" dt="2022-02-25T16:38:57.303" v="1630" actId="478"/>
          <ac:picMkLst>
            <pc:docMk/>
            <pc:sldMk cId="0" sldId="256"/>
            <ac:picMk id="3" creationId="{BF1BADD2-48D4-4DDC-8074-63141ABA1DA3}"/>
          </ac:picMkLst>
        </pc:picChg>
        <pc:picChg chg="add mod">
          <ac:chgData name="Eleni Meletiadou" userId="b57457688a1efce9" providerId="LiveId" clId="{836B96C4-701D-4114-A621-643C841FEF54}" dt="2022-02-26T20:32:18.033" v="3171" actId="1076"/>
          <ac:picMkLst>
            <pc:docMk/>
            <pc:sldMk cId="0" sldId="256"/>
            <ac:picMk id="4" creationId="{34783CF0-488F-455E-A5FF-D4FC3D70A6BB}"/>
          </ac:picMkLst>
        </pc:picChg>
        <pc:picChg chg="del">
          <ac:chgData name="Eleni Meletiadou" userId="b57457688a1efce9" providerId="LiveId" clId="{836B96C4-701D-4114-A621-643C841FEF54}" dt="2022-02-25T15:41:43.213" v="0" actId="478"/>
          <ac:picMkLst>
            <pc:docMk/>
            <pc:sldMk cId="0" sldId="256"/>
            <ac:picMk id="4" creationId="{A8BC4237-C25A-4B75-B6EA-7EF7559C5DFA}"/>
          </ac:picMkLst>
        </pc:picChg>
        <pc:picChg chg="del">
          <ac:chgData name="Eleni Meletiadou" userId="b57457688a1efce9" providerId="LiveId" clId="{836B96C4-701D-4114-A621-643C841FEF54}" dt="2022-02-25T16:08:31.585" v="580" actId="478"/>
          <ac:picMkLst>
            <pc:docMk/>
            <pc:sldMk cId="0" sldId="256"/>
            <ac:picMk id="5" creationId="{63FBA1C3-01A9-4F89-B811-618D605CA362}"/>
          </ac:picMkLst>
        </pc:picChg>
        <pc:picChg chg="del">
          <ac:chgData name="Eleni Meletiadou" userId="b57457688a1efce9" providerId="LiveId" clId="{836B96C4-701D-4114-A621-643C841FEF54}" dt="2022-02-25T23:04:22.921" v="2926" actId="478"/>
          <ac:picMkLst>
            <pc:docMk/>
            <pc:sldMk cId="0" sldId="256"/>
            <ac:picMk id="8" creationId="{B7679A51-3A66-4F6A-91A2-5BA60EBAEECB}"/>
          </ac:picMkLst>
        </pc:picChg>
        <pc:picChg chg="del mod">
          <ac:chgData name="Eleni Meletiadou" userId="b57457688a1efce9" providerId="LiveId" clId="{836B96C4-701D-4114-A621-643C841FEF54}" dt="2022-02-26T20:32:05.701" v="3167" actId="478"/>
          <ac:picMkLst>
            <pc:docMk/>
            <pc:sldMk cId="0" sldId="256"/>
            <ac:picMk id="10" creationId="{BB252844-1EAE-433F-AB75-47D03BB3505A}"/>
          </ac:picMkLst>
        </pc:picChg>
        <pc:picChg chg="add mod">
          <ac:chgData name="Eleni Meletiadou" userId="b57457688a1efce9" providerId="LiveId" clId="{836B96C4-701D-4114-A621-643C841FEF54}" dt="2022-02-25T22:34:08.007" v="2760" actId="14100"/>
          <ac:picMkLst>
            <pc:docMk/>
            <pc:sldMk cId="0" sldId="256"/>
            <ac:picMk id="14" creationId="{41AFB3A2-E011-4BD9-B143-E416B33ED558}"/>
          </ac:picMkLst>
        </pc:picChg>
        <pc:picChg chg="add mod">
          <ac:chgData name="Eleni Meletiadou" userId="b57457688a1efce9" providerId="LiveId" clId="{836B96C4-701D-4114-A621-643C841FEF54}" dt="2022-02-25T23:14:01.087" v="2957" actId="1076"/>
          <ac:picMkLst>
            <pc:docMk/>
            <pc:sldMk cId="0" sldId="256"/>
            <ac:picMk id="25" creationId="{F4FD955B-9723-4FDA-8FD4-B904F51ECAF4}"/>
          </ac:picMkLst>
        </pc:picChg>
        <pc:picChg chg="add mod">
          <ac:chgData name="Eleni Meletiadou" userId="b57457688a1efce9" providerId="LiveId" clId="{836B96C4-701D-4114-A621-643C841FEF54}" dt="2022-05-21T16:44:01.931" v="3360" actId="571"/>
          <ac:picMkLst>
            <pc:docMk/>
            <pc:sldMk cId="0" sldId="256"/>
            <ac:picMk id="48" creationId="{CD20FD80-BE6A-8E47-9A37-4BB40BB20FA6}"/>
          </ac:picMkLst>
        </pc:picChg>
        <pc:picChg chg="add mod">
          <ac:chgData name="Eleni Meletiadou" userId="b57457688a1efce9" providerId="LiveId" clId="{836B96C4-701D-4114-A621-643C841FEF54}" dt="2022-05-21T16:43:58.565" v="3359" actId="1076"/>
          <ac:picMkLst>
            <pc:docMk/>
            <pc:sldMk cId="0" sldId="256"/>
            <ac:picMk id="70" creationId="{735BD594-423F-4507-B3CE-275A712869BB}"/>
          </ac:picMkLst>
        </pc:picChg>
        <pc:picChg chg="mod">
          <ac:chgData name="Eleni Meletiadou" userId="b57457688a1efce9" providerId="LiveId" clId="{836B96C4-701D-4114-A621-643C841FEF54}" dt="2022-02-25T23:14:24.564" v="2963" actId="1076"/>
          <ac:picMkLst>
            <pc:docMk/>
            <pc:sldMk cId="0" sldId="256"/>
            <ac:picMk id="2050" creationId="{BFBA5EA9-494F-4AC2-975F-F5EF90C677F9}"/>
          </ac:picMkLst>
        </pc:picChg>
        <pc:cxnChg chg="del mod">
          <ac:chgData name="Eleni Meletiadou" userId="b57457688a1efce9" providerId="LiveId" clId="{836B96C4-701D-4114-A621-643C841FEF54}" dt="2022-02-25T16:36:18.279" v="1563" actId="478"/>
          <ac:cxnSpMkLst>
            <pc:docMk/>
            <pc:sldMk cId="0" sldId="256"/>
            <ac:cxnSpMk id="113" creationId="{DF5E5C29-75B6-470D-A70C-50694E9268B5}"/>
          </ac:cxnSpMkLst>
        </pc:cxnChg>
        <pc:cxnChg chg="del mod">
          <ac:chgData name="Eleni Meletiadou" userId="b57457688a1efce9" providerId="LiveId" clId="{836B96C4-701D-4114-A621-643C841FEF54}" dt="2022-02-25T16:36:19.349" v="1564" actId="478"/>
          <ac:cxnSpMkLst>
            <pc:docMk/>
            <pc:sldMk cId="0" sldId="256"/>
            <ac:cxnSpMk id="114" creationId="{26DE2BB1-4B42-4FB0-93EA-01CC4C2D1C99}"/>
          </ac:cxnSpMkLst>
        </pc:cxnChg>
        <pc:cxnChg chg="del mod">
          <ac:chgData name="Eleni Meletiadou" userId="b57457688a1efce9" providerId="LiveId" clId="{836B96C4-701D-4114-A621-643C841FEF54}" dt="2022-02-25T16:36:16.834" v="1562" actId="478"/>
          <ac:cxnSpMkLst>
            <pc:docMk/>
            <pc:sldMk cId="0" sldId="256"/>
            <ac:cxnSpMk id="115" creationId="{CF585755-DC8B-4F42-B092-EB480A576630}"/>
          </ac:cxnSpMkLst>
        </pc:cxnChg>
        <pc:cxnChg chg="del mod">
          <ac:chgData name="Eleni Meletiadou" userId="b57457688a1efce9" providerId="LiveId" clId="{836B96C4-701D-4114-A621-643C841FEF54}" dt="2022-02-25T16:36:28.863" v="1570" actId="478"/>
          <ac:cxnSpMkLst>
            <pc:docMk/>
            <pc:sldMk cId="0" sldId="256"/>
            <ac:cxnSpMk id="116" creationId="{10D6228D-7474-4027-9D52-9C65EC005481}"/>
          </ac:cxnSpMkLst>
        </pc:cxnChg>
        <pc:cxnChg chg="del mod">
          <ac:chgData name="Eleni Meletiadou" userId="b57457688a1efce9" providerId="LiveId" clId="{836B96C4-701D-4114-A621-643C841FEF54}" dt="2022-02-25T16:36:23.720" v="1566" actId="478"/>
          <ac:cxnSpMkLst>
            <pc:docMk/>
            <pc:sldMk cId="0" sldId="256"/>
            <ac:cxnSpMk id="117" creationId="{4F4A1E64-85D9-4DF7-A84B-56CDFE6BBBEA}"/>
          </ac:cxnSpMkLst>
        </pc:cxnChg>
        <pc:cxnChg chg="del mod">
          <ac:chgData name="Eleni Meletiadou" userId="b57457688a1efce9" providerId="LiveId" clId="{836B96C4-701D-4114-A621-643C841FEF54}" dt="2022-02-25T16:36:26.390" v="1568" actId="478"/>
          <ac:cxnSpMkLst>
            <pc:docMk/>
            <pc:sldMk cId="0" sldId="256"/>
            <ac:cxnSpMk id="123" creationId="{FC836960-A1AE-4477-80CC-DDC589AE17B2}"/>
          </ac:cxnSpMkLst>
        </pc:cxnChg>
        <pc:cxnChg chg="del mod">
          <ac:chgData name="Eleni Meletiadou" userId="b57457688a1efce9" providerId="LiveId" clId="{836B96C4-701D-4114-A621-643C841FEF54}" dt="2022-02-25T16:36:30.647" v="1571" actId="478"/>
          <ac:cxnSpMkLst>
            <pc:docMk/>
            <pc:sldMk cId="0" sldId="256"/>
            <ac:cxnSpMk id="124" creationId="{440D9642-2125-4F54-B946-93F8D76DC9D6}"/>
          </ac:cxnSpMkLst>
        </pc:cxnChg>
        <pc:cxnChg chg="del mod">
          <ac:chgData name="Eleni Meletiadou" userId="b57457688a1efce9" providerId="LiveId" clId="{836B96C4-701D-4114-A621-643C841FEF54}" dt="2022-02-25T16:36:32.302" v="1572" actId="478"/>
          <ac:cxnSpMkLst>
            <pc:docMk/>
            <pc:sldMk cId="0" sldId="256"/>
            <ac:cxnSpMk id="125" creationId="{38D07B2B-36FE-4B21-BB16-5FA4E9B28E11}"/>
          </ac:cxnSpMkLst>
        </pc:cxnChg>
        <pc:cxnChg chg="del mod">
          <ac:chgData name="Eleni Meletiadou" userId="b57457688a1efce9" providerId="LiveId" clId="{836B96C4-701D-4114-A621-643C841FEF54}" dt="2022-02-25T16:36:25.110" v="1567" actId="478"/>
          <ac:cxnSpMkLst>
            <pc:docMk/>
            <pc:sldMk cId="0" sldId="256"/>
            <ac:cxnSpMk id="127" creationId="{68275C51-9E53-4143-B591-D2DDC7871743}"/>
          </ac:cxnSpMkLst>
        </pc:cxnChg>
        <pc:cxnChg chg="del">
          <ac:chgData name="Eleni Meletiadou" userId="b57457688a1efce9" providerId="LiveId" clId="{836B96C4-701D-4114-A621-643C841FEF54}" dt="2022-02-25T16:36:13.482" v="1560" actId="478"/>
          <ac:cxnSpMkLst>
            <pc:docMk/>
            <pc:sldMk cId="0" sldId="256"/>
            <ac:cxnSpMk id="132" creationId="{208F2F99-3ECC-4B60-8AD5-7D8AEE68E104}"/>
          </ac:cxnSpMkLst>
        </pc:cxnChg>
        <pc:cxnChg chg="del mod">
          <ac:chgData name="Eleni Meletiadou" userId="b57457688a1efce9" providerId="LiveId" clId="{836B96C4-701D-4114-A621-643C841FEF54}" dt="2022-02-25T16:36:12.527" v="1559" actId="478"/>
          <ac:cxnSpMkLst>
            <pc:docMk/>
            <pc:sldMk cId="0" sldId="256"/>
            <ac:cxnSpMk id="133" creationId="{9CD4A516-4B4F-4122-975D-6A4D7EE0EE9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615435-D636-4E2E-96BE-9994B3A72B74}" type="doc">
      <dgm:prSet loTypeId="urn:microsoft.com/office/officeart/2005/8/layout/bProcess3" loCatId="process" qsTypeId="urn:microsoft.com/office/officeart/2005/8/quickstyle/3d3" qsCatId="3D" csTypeId="urn:microsoft.com/office/officeart/2005/8/colors/accent4_2" csCatId="accent4" phldr="1"/>
      <dgm:spPr/>
      <dgm:t>
        <a:bodyPr/>
        <a:lstStyle/>
        <a:p>
          <a:endParaRPr lang="en-GB"/>
        </a:p>
      </dgm:t>
    </dgm:pt>
    <dgm:pt modelId="{00A42EE4-876D-40B3-AECE-167A1BF45161}">
      <dgm:prSet phldrT="[Text]" custT="1"/>
      <dgm:spPr/>
      <dgm:t>
        <a:bodyPr/>
        <a:lstStyle/>
        <a:p>
          <a:r>
            <a:rPr lang="en-GB" sz="2000" dirty="0">
              <a:latin typeface="Times New Roman" panose="02020603050405020304" pitchFamily="18" charset="0"/>
              <a:cs typeface="Times New Roman" panose="02020603050405020304" pitchFamily="18" charset="0"/>
            </a:rPr>
            <a:t>50 L4 Ss - volunteers -Digital Business Management and Emerging Technologies Module</a:t>
          </a:r>
        </a:p>
      </dgm:t>
    </dgm:pt>
    <dgm:pt modelId="{FB97DC63-4081-4FD7-8DEE-C1713DA26BE1}" type="parTrans" cxnId="{3101BC37-6838-4837-A58C-4B24C0BFEF9E}">
      <dgm:prSet/>
      <dgm:spPr/>
      <dgm:t>
        <a:bodyPr/>
        <a:lstStyle/>
        <a:p>
          <a:endParaRPr lang="en-GB"/>
        </a:p>
      </dgm:t>
    </dgm:pt>
    <dgm:pt modelId="{5B69EAF2-5E2A-4CF9-A91D-7DF7C5A777BF}" type="sibTrans" cxnId="{3101BC37-6838-4837-A58C-4B24C0BFEF9E}">
      <dgm:prSet/>
      <dgm:spPr/>
      <dgm:t>
        <a:bodyPr/>
        <a:lstStyle/>
        <a:p>
          <a:endParaRPr lang="en-GB"/>
        </a:p>
      </dgm:t>
    </dgm:pt>
    <dgm:pt modelId="{2E2D2C42-0EBC-48AF-ADFB-DB23E7A14887}">
      <dgm:prSet phldrT="[Text]" custT="1"/>
      <dgm:spPr/>
      <dgm:t>
        <a:bodyPr/>
        <a:lstStyle/>
        <a:p>
          <a:r>
            <a:rPr lang="en-GB" sz="2000" dirty="0">
              <a:latin typeface="Times New Roman" panose="02020603050405020304" pitchFamily="18" charset="0"/>
              <a:cs typeface="Times New Roman" panose="02020603050405020304" pitchFamily="18" charset="0"/>
            </a:rPr>
            <a:t>Ss conducted research on their websites</a:t>
          </a:r>
        </a:p>
      </dgm:t>
    </dgm:pt>
    <dgm:pt modelId="{FCB97A51-FDDD-4E36-A1A2-1B55402A9C83}" type="parTrans" cxnId="{A380512C-882C-4647-AA5C-4E89AEDA23C8}">
      <dgm:prSet/>
      <dgm:spPr/>
      <dgm:t>
        <a:bodyPr/>
        <a:lstStyle/>
        <a:p>
          <a:endParaRPr lang="en-GB"/>
        </a:p>
      </dgm:t>
    </dgm:pt>
    <dgm:pt modelId="{DCE61C1D-AEC6-4AB3-8C30-5745228D7854}" type="sibTrans" cxnId="{A380512C-882C-4647-AA5C-4E89AEDA23C8}">
      <dgm:prSet/>
      <dgm:spPr/>
      <dgm:t>
        <a:bodyPr/>
        <a:lstStyle/>
        <a:p>
          <a:endParaRPr lang="en-GB"/>
        </a:p>
      </dgm:t>
    </dgm:pt>
    <dgm:pt modelId="{43FA4591-4E1C-4C97-AE2D-E5FB1AC33724}">
      <dgm:prSet phldrT="[Text]" custT="1"/>
      <dgm:spPr/>
      <dgm:t>
        <a:bodyPr/>
        <a:lstStyle/>
        <a:p>
          <a:r>
            <a:rPr lang="en-GB" sz="2000" dirty="0">
              <a:latin typeface="Times New Roman" panose="02020603050405020304" pitchFamily="18" charset="0"/>
              <a:cs typeface="Times New Roman" panose="02020603050405020304" pitchFamily="18" charset="0"/>
            </a:rPr>
            <a:t>Anonymous feedback via Mentimeter</a:t>
          </a:r>
        </a:p>
      </dgm:t>
    </dgm:pt>
    <dgm:pt modelId="{129DB8EB-CA4C-4015-BCE8-A3CDA4A578DD}" type="parTrans" cxnId="{8EDD75E9-FA72-4D3E-89EF-B8E83F797203}">
      <dgm:prSet/>
      <dgm:spPr/>
      <dgm:t>
        <a:bodyPr/>
        <a:lstStyle/>
        <a:p>
          <a:endParaRPr lang="en-GB"/>
        </a:p>
      </dgm:t>
    </dgm:pt>
    <dgm:pt modelId="{98264DA5-A002-471C-B8BE-C88A4183EAFB}" type="sibTrans" cxnId="{8EDD75E9-FA72-4D3E-89EF-B8E83F797203}">
      <dgm:prSet/>
      <dgm:spPr/>
      <dgm:t>
        <a:bodyPr/>
        <a:lstStyle/>
        <a:p>
          <a:endParaRPr lang="en-GB"/>
        </a:p>
      </dgm:t>
    </dgm:pt>
    <dgm:pt modelId="{C43339A3-86A2-4507-AA7F-8033E2691005}">
      <dgm:prSet phldrT="[Text]" custT="1"/>
      <dgm:spPr/>
      <dgm:t>
        <a:bodyPr/>
        <a:lstStyle/>
        <a:p>
          <a:r>
            <a:rPr lang="en-GB" sz="2000" dirty="0">
              <a:latin typeface="Times New Roman" panose="02020603050405020304" pitchFamily="18" charset="0"/>
              <a:cs typeface="Times New Roman" panose="02020603050405020304" pitchFamily="18" charset="0"/>
            </a:rPr>
            <a:t>They discussed their digital business strategies</a:t>
          </a:r>
        </a:p>
      </dgm:t>
    </dgm:pt>
    <dgm:pt modelId="{35D8E871-520A-43B1-923A-33EFFF950BEA}" type="parTrans" cxnId="{29ECC012-BBAF-4864-BCE8-85F9BCBA0C3A}">
      <dgm:prSet/>
      <dgm:spPr/>
      <dgm:t>
        <a:bodyPr/>
        <a:lstStyle/>
        <a:p>
          <a:endParaRPr lang="en-GB"/>
        </a:p>
      </dgm:t>
    </dgm:pt>
    <dgm:pt modelId="{8D4CE65B-9EDF-4C0D-8837-5E94F28DEB02}" type="sibTrans" cxnId="{29ECC012-BBAF-4864-BCE8-85F9BCBA0C3A}">
      <dgm:prSet/>
      <dgm:spPr/>
      <dgm:t>
        <a:bodyPr/>
        <a:lstStyle/>
        <a:p>
          <a:endParaRPr lang="en-GB"/>
        </a:p>
      </dgm:t>
    </dgm:pt>
    <dgm:pt modelId="{81ED06CE-3595-4137-B7E5-FC7C4E9ABA26}">
      <dgm:prSet phldrT="[Text]" custT="1"/>
      <dgm:spPr/>
      <dgm:t>
        <a:bodyPr/>
        <a:lstStyle/>
        <a:p>
          <a:r>
            <a:rPr lang="en-GB" sz="2000" dirty="0">
              <a:latin typeface="Times New Roman" panose="02020603050405020304" pitchFamily="18" charset="0"/>
              <a:cs typeface="Times New Roman" panose="02020603050405020304" pitchFamily="18" charset="0"/>
            </a:rPr>
            <a:t>Prepare a digital report to tell a story about a company</a:t>
          </a:r>
        </a:p>
      </dgm:t>
    </dgm:pt>
    <dgm:pt modelId="{75A83D24-F796-43D8-8B22-48B7BFB5B4D7}" type="parTrans" cxnId="{C3BEC0FD-CA88-4623-B2BD-EBCE627C65D7}">
      <dgm:prSet/>
      <dgm:spPr/>
      <dgm:t>
        <a:bodyPr/>
        <a:lstStyle/>
        <a:p>
          <a:endParaRPr lang="en-GB"/>
        </a:p>
      </dgm:t>
    </dgm:pt>
    <dgm:pt modelId="{DA8B233F-222E-4429-ABA3-70D4C20633DC}" type="sibTrans" cxnId="{C3BEC0FD-CA88-4623-B2BD-EBCE627C65D7}">
      <dgm:prSet/>
      <dgm:spPr/>
      <dgm:t>
        <a:bodyPr/>
        <a:lstStyle/>
        <a:p>
          <a:endParaRPr lang="en-GB"/>
        </a:p>
      </dgm:t>
    </dgm:pt>
    <dgm:pt modelId="{CFADED75-D5A0-4866-BE75-5FC6A1A1A91C}">
      <dgm:prSet phldrT="[Text]" custT="1"/>
      <dgm:spPr/>
      <dgm:t>
        <a:bodyPr/>
        <a:lstStyle/>
        <a:p>
          <a:r>
            <a:rPr lang="en-GB" sz="2000" dirty="0">
              <a:latin typeface="Times New Roman" panose="02020603050405020304" pitchFamily="18" charset="0"/>
              <a:cs typeface="Times New Roman" panose="02020603050405020304" pitchFamily="18" charset="0"/>
            </a:rPr>
            <a:t>Entries in an online journal</a:t>
          </a:r>
        </a:p>
      </dgm:t>
    </dgm:pt>
    <dgm:pt modelId="{4F25C6B4-5A1A-485C-A775-00AEB1AB2FD5}" type="parTrans" cxnId="{413C677E-F73D-4F7B-BF9E-98FC6D291EE4}">
      <dgm:prSet/>
      <dgm:spPr/>
      <dgm:t>
        <a:bodyPr/>
        <a:lstStyle/>
        <a:p>
          <a:endParaRPr lang="en-GB"/>
        </a:p>
      </dgm:t>
    </dgm:pt>
    <dgm:pt modelId="{DD4FDBE9-C4B0-4BFE-9D2B-722AC9ADE67E}" type="sibTrans" cxnId="{413C677E-F73D-4F7B-BF9E-98FC6D291EE4}">
      <dgm:prSet/>
      <dgm:spPr/>
      <dgm:t>
        <a:bodyPr/>
        <a:lstStyle/>
        <a:p>
          <a:endParaRPr lang="en-GB"/>
        </a:p>
      </dgm:t>
    </dgm:pt>
    <dgm:pt modelId="{D95CF94D-48C5-4920-BEAE-CB263EA0CB70}" type="pres">
      <dgm:prSet presAssocID="{A7615435-D636-4E2E-96BE-9994B3A72B74}" presName="Name0" presStyleCnt="0">
        <dgm:presLayoutVars>
          <dgm:dir/>
          <dgm:resizeHandles val="exact"/>
        </dgm:presLayoutVars>
      </dgm:prSet>
      <dgm:spPr/>
    </dgm:pt>
    <dgm:pt modelId="{6ACE3EA2-D9A1-43B7-9420-7E1A71766028}" type="pres">
      <dgm:prSet presAssocID="{00A42EE4-876D-40B3-AECE-167A1BF45161}" presName="node" presStyleLbl="node1" presStyleIdx="0" presStyleCnt="6">
        <dgm:presLayoutVars>
          <dgm:bulletEnabled val="1"/>
        </dgm:presLayoutVars>
      </dgm:prSet>
      <dgm:spPr/>
    </dgm:pt>
    <dgm:pt modelId="{5F576688-63C3-4336-B9F4-E07B0603AE00}" type="pres">
      <dgm:prSet presAssocID="{5B69EAF2-5E2A-4CF9-A91D-7DF7C5A777BF}" presName="sibTrans" presStyleLbl="sibTrans1D1" presStyleIdx="0" presStyleCnt="5"/>
      <dgm:spPr/>
    </dgm:pt>
    <dgm:pt modelId="{28EA8456-1A32-490A-B02A-622808D64A1B}" type="pres">
      <dgm:prSet presAssocID="{5B69EAF2-5E2A-4CF9-A91D-7DF7C5A777BF}" presName="connectorText" presStyleLbl="sibTrans1D1" presStyleIdx="0" presStyleCnt="5"/>
      <dgm:spPr/>
    </dgm:pt>
    <dgm:pt modelId="{5E382A25-9501-456A-95A7-4C63BA622CD6}" type="pres">
      <dgm:prSet presAssocID="{81ED06CE-3595-4137-B7E5-FC7C4E9ABA26}" presName="node" presStyleLbl="node1" presStyleIdx="1" presStyleCnt="6">
        <dgm:presLayoutVars>
          <dgm:bulletEnabled val="1"/>
        </dgm:presLayoutVars>
      </dgm:prSet>
      <dgm:spPr/>
    </dgm:pt>
    <dgm:pt modelId="{74C9FFC5-8A41-42F5-9F00-0677A3A6A194}" type="pres">
      <dgm:prSet presAssocID="{DA8B233F-222E-4429-ABA3-70D4C20633DC}" presName="sibTrans" presStyleLbl="sibTrans1D1" presStyleIdx="1" presStyleCnt="5"/>
      <dgm:spPr/>
    </dgm:pt>
    <dgm:pt modelId="{F65B2B54-15A7-45C1-AD9C-06430EB0D1A0}" type="pres">
      <dgm:prSet presAssocID="{DA8B233F-222E-4429-ABA3-70D4C20633DC}" presName="connectorText" presStyleLbl="sibTrans1D1" presStyleIdx="1" presStyleCnt="5"/>
      <dgm:spPr/>
    </dgm:pt>
    <dgm:pt modelId="{B2B6A20E-20EB-46D7-AC90-D8323CD1D7E1}" type="pres">
      <dgm:prSet presAssocID="{2E2D2C42-0EBC-48AF-ADFB-DB23E7A14887}" presName="node" presStyleLbl="node1" presStyleIdx="2" presStyleCnt="6">
        <dgm:presLayoutVars>
          <dgm:bulletEnabled val="1"/>
        </dgm:presLayoutVars>
      </dgm:prSet>
      <dgm:spPr/>
    </dgm:pt>
    <dgm:pt modelId="{B29097CE-A03D-4F41-B5A8-956506A750E8}" type="pres">
      <dgm:prSet presAssocID="{DCE61C1D-AEC6-4AB3-8C30-5745228D7854}" presName="sibTrans" presStyleLbl="sibTrans1D1" presStyleIdx="2" presStyleCnt="5"/>
      <dgm:spPr/>
    </dgm:pt>
    <dgm:pt modelId="{E1AEA178-7F0D-4BA8-BA6E-5433B8618D21}" type="pres">
      <dgm:prSet presAssocID="{DCE61C1D-AEC6-4AB3-8C30-5745228D7854}" presName="connectorText" presStyleLbl="sibTrans1D1" presStyleIdx="2" presStyleCnt="5"/>
      <dgm:spPr/>
    </dgm:pt>
    <dgm:pt modelId="{4FB2C999-4707-4B82-8167-5A199E9D31A6}" type="pres">
      <dgm:prSet presAssocID="{C43339A3-86A2-4507-AA7F-8033E2691005}" presName="node" presStyleLbl="node1" presStyleIdx="3" presStyleCnt="6">
        <dgm:presLayoutVars>
          <dgm:bulletEnabled val="1"/>
        </dgm:presLayoutVars>
      </dgm:prSet>
      <dgm:spPr/>
    </dgm:pt>
    <dgm:pt modelId="{A8EDFD93-1DDD-4DF5-B724-EA51C07CA1F6}" type="pres">
      <dgm:prSet presAssocID="{8D4CE65B-9EDF-4C0D-8837-5E94F28DEB02}" presName="sibTrans" presStyleLbl="sibTrans1D1" presStyleIdx="3" presStyleCnt="5"/>
      <dgm:spPr/>
    </dgm:pt>
    <dgm:pt modelId="{30573384-3B8A-4A37-84CB-417EE6E4A3B9}" type="pres">
      <dgm:prSet presAssocID="{8D4CE65B-9EDF-4C0D-8837-5E94F28DEB02}" presName="connectorText" presStyleLbl="sibTrans1D1" presStyleIdx="3" presStyleCnt="5"/>
      <dgm:spPr/>
    </dgm:pt>
    <dgm:pt modelId="{087E38EF-A3D1-4D15-A75A-0C35919B2A5E}" type="pres">
      <dgm:prSet presAssocID="{CFADED75-D5A0-4866-BE75-5FC6A1A1A91C}" presName="node" presStyleLbl="node1" presStyleIdx="4" presStyleCnt="6">
        <dgm:presLayoutVars>
          <dgm:bulletEnabled val="1"/>
        </dgm:presLayoutVars>
      </dgm:prSet>
      <dgm:spPr/>
    </dgm:pt>
    <dgm:pt modelId="{EF877D36-2803-404E-B27C-9FC0264E9446}" type="pres">
      <dgm:prSet presAssocID="{DD4FDBE9-C4B0-4BFE-9D2B-722AC9ADE67E}" presName="sibTrans" presStyleLbl="sibTrans1D1" presStyleIdx="4" presStyleCnt="5"/>
      <dgm:spPr/>
    </dgm:pt>
    <dgm:pt modelId="{D1254458-6321-40EB-8114-055DB5BCF2EB}" type="pres">
      <dgm:prSet presAssocID="{DD4FDBE9-C4B0-4BFE-9D2B-722AC9ADE67E}" presName="connectorText" presStyleLbl="sibTrans1D1" presStyleIdx="4" presStyleCnt="5"/>
      <dgm:spPr/>
    </dgm:pt>
    <dgm:pt modelId="{58B25461-A6FF-489B-B967-FDEB0CA116C8}" type="pres">
      <dgm:prSet presAssocID="{43FA4591-4E1C-4C97-AE2D-E5FB1AC33724}" presName="node" presStyleLbl="node1" presStyleIdx="5" presStyleCnt="6">
        <dgm:presLayoutVars>
          <dgm:bulletEnabled val="1"/>
        </dgm:presLayoutVars>
      </dgm:prSet>
      <dgm:spPr/>
    </dgm:pt>
  </dgm:ptLst>
  <dgm:cxnLst>
    <dgm:cxn modelId="{16AEAD0F-0F2A-45B2-9578-1EC021E2A4F9}" type="presOf" srcId="{8D4CE65B-9EDF-4C0D-8837-5E94F28DEB02}" destId="{30573384-3B8A-4A37-84CB-417EE6E4A3B9}" srcOrd="1" destOrd="0" presId="urn:microsoft.com/office/officeart/2005/8/layout/bProcess3"/>
    <dgm:cxn modelId="{29ECC012-BBAF-4864-BCE8-85F9BCBA0C3A}" srcId="{A7615435-D636-4E2E-96BE-9994B3A72B74}" destId="{C43339A3-86A2-4507-AA7F-8033E2691005}" srcOrd="3" destOrd="0" parTransId="{35D8E871-520A-43B1-923A-33EFFF950BEA}" sibTransId="{8D4CE65B-9EDF-4C0D-8837-5E94F28DEB02}"/>
    <dgm:cxn modelId="{EFA2F51A-4099-4622-92F0-EE23A1DB2A55}" type="presOf" srcId="{DA8B233F-222E-4429-ABA3-70D4C20633DC}" destId="{F65B2B54-15A7-45C1-AD9C-06430EB0D1A0}" srcOrd="1" destOrd="0" presId="urn:microsoft.com/office/officeart/2005/8/layout/bProcess3"/>
    <dgm:cxn modelId="{4502531B-830A-4756-B004-BDCC733BF0AA}" type="presOf" srcId="{8D4CE65B-9EDF-4C0D-8837-5E94F28DEB02}" destId="{A8EDFD93-1DDD-4DF5-B724-EA51C07CA1F6}" srcOrd="0" destOrd="0" presId="urn:microsoft.com/office/officeart/2005/8/layout/bProcess3"/>
    <dgm:cxn modelId="{A380512C-882C-4647-AA5C-4E89AEDA23C8}" srcId="{A7615435-D636-4E2E-96BE-9994B3A72B74}" destId="{2E2D2C42-0EBC-48AF-ADFB-DB23E7A14887}" srcOrd="2" destOrd="0" parTransId="{FCB97A51-FDDD-4E36-A1A2-1B55402A9C83}" sibTransId="{DCE61C1D-AEC6-4AB3-8C30-5745228D7854}"/>
    <dgm:cxn modelId="{481C5431-82DE-4023-AF00-B8213362070A}" type="presOf" srcId="{DD4FDBE9-C4B0-4BFE-9D2B-722AC9ADE67E}" destId="{EF877D36-2803-404E-B27C-9FC0264E9446}" srcOrd="0" destOrd="0" presId="urn:microsoft.com/office/officeart/2005/8/layout/bProcess3"/>
    <dgm:cxn modelId="{3101BC37-6838-4837-A58C-4B24C0BFEF9E}" srcId="{A7615435-D636-4E2E-96BE-9994B3A72B74}" destId="{00A42EE4-876D-40B3-AECE-167A1BF45161}" srcOrd="0" destOrd="0" parTransId="{FB97DC63-4081-4FD7-8DEE-C1713DA26BE1}" sibTransId="{5B69EAF2-5E2A-4CF9-A91D-7DF7C5A777BF}"/>
    <dgm:cxn modelId="{CADB6F3D-D521-462E-88D3-48AB4B7362ED}" type="presOf" srcId="{81ED06CE-3595-4137-B7E5-FC7C4E9ABA26}" destId="{5E382A25-9501-456A-95A7-4C63BA622CD6}" srcOrd="0" destOrd="0" presId="urn:microsoft.com/office/officeart/2005/8/layout/bProcess3"/>
    <dgm:cxn modelId="{B2006368-B7A2-472B-9B3C-0A8A171E259F}" type="presOf" srcId="{5B69EAF2-5E2A-4CF9-A91D-7DF7C5A777BF}" destId="{5F576688-63C3-4336-B9F4-E07B0603AE00}" srcOrd="0" destOrd="0" presId="urn:microsoft.com/office/officeart/2005/8/layout/bProcess3"/>
    <dgm:cxn modelId="{6DF6794A-5079-40C3-9C9E-FE648AA5195F}" type="presOf" srcId="{C43339A3-86A2-4507-AA7F-8033E2691005}" destId="{4FB2C999-4707-4B82-8167-5A199E9D31A6}" srcOrd="0" destOrd="0" presId="urn:microsoft.com/office/officeart/2005/8/layout/bProcess3"/>
    <dgm:cxn modelId="{D4E2025A-6F8D-41E7-9DB6-C59DFED365DD}" type="presOf" srcId="{DCE61C1D-AEC6-4AB3-8C30-5745228D7854}" destId="{B29097CE-A03D-4F41-B5A8-956506A750E8}" srcOrd="0" destOrd="0" presId="urn:microsoft.com/office/officeart/2005/8/layout/bProcess3"/>
    <dgm:cxn modelId="{AE300F5A-3A48-43F1-8805-7A7C272EEF05}" type="presOf" srcId="{DA8B233F-222E-4429-ABA3-70D4C20633DC}" destId="{74C9FFC5-8A41-42F5-9F00-0677A3A6A194}" srcOrd="0" destOrd="0" presId="urn:microsoft.com/office/officeart/2005/8/layout/bProcess3"/>
    <dgm:cxn modelId="{413C677E-F73D-4F7B-BF9E-98FC6D291EE4}" srcId="{A7615435-D636-4E2E-96BE-9994B3A72B74}" destId="{CFADED75-D5A0-4866-BE75-5FC6A1A1A91C}" srcOrd="4" destOrd="0" parTransId="{4F25C6B4-5A1A-485C-A775-00AEB1AB2FD5}" sibTransId="{DD4FDBE9-C4B0-4BFE-9D2B-722AC9ADE67E}"/>
    <dgm:cxn modelId="{208BDC86-7126-4FD0-9419-24358831B205}" type="presOf" srcId="{2E2D2C42-0EBC-48AF-ADFB-DB23E7A14887}" destId="{B2B6A20E-20EB-46D7-AC90-D8323CD1D7E1}" srcOrd="0" destOrd="0" presId="urn:microsoft.com/office/officeart/2005/8/layout/bProcess3"/>
    <dgm:cxn modelId="{306CA6A7-3D0E-495F-A7E5-8315CED7E9C3}" type="presOf" srcId="{43FA4591-4E1C-4C97-AE2D-E5FB1AC33724}" destId="{58B25461-A6FF-489B-B967-FDEB0CA116C8}" srcOrd="0" destOrd="0" presId="urn:microsoft.com/office/officeart/2005/8/layout/bProcess3"/>
    <dgm:cxn modelId="{5E6E1EB3-1212-4328-8501-4D1410DD76E7}" type="presOf" srcId="{5B69EAF2-5E2A-4CF9-A91D-7DF7C5A777BF}" destId="{28EA8456-1A32-490A-B02A-622808D64A1B}" srcOrd="1" destOrd="0" presId="urn:microsoft.com/office/officeart/2005/8/layout/bProcess3"/>
    <dgm:cxn modelId="{02C677B8-ABDC-4B7A-8663-860B4B1CEEF4}" type="presOf" srcId="{DCE61C1D-AEC6-4AB3-8C30-5745228D7854}" destId="{E1AEA178-7F0D-4BA8-BA6E-5433B8618D21}" srcOrd="1" destOrd="0" presId="urn:microsoft.com/office/officeart/2005/8/layout/bProcess3"/>
    <dgm:cxn modelId="{120CE5D5-6F38-43B2-B8EA-9D538B6E8653}" type="presOf" srcId="{DD4FDBE9-C4B0-4BFE-9D2B-722AC9ADE67E}" destId="{D1254458-6321-40EB-8114-055DB5BCF2EB}" srcOrd="1" destOrd="0" presId="urn:microsoft.com/office/officeart/2005/8/layout/bProcess3"/>
    <dgm:cxn modelId="{8EDD75E9-FA72-4D3E-89EF-B8E83F797203}" srcId="{A7615435-D636-4E2E-96BE-9994B3A72B74}" destId="{43FA4591-4E1C-4C97-AE2D-E5FB1AC33724}" srcOrd="5" destOrd="0" parTransId="{129DB8EB-CA4C-4015-BCE8-A3CDA4A578DD}" sibTransId="{98264DA5-A002-471C-B8BE-C88A4183EAFB}"/>
    <dgm:cxn modelId="{E740E7F2-AC4A-4F5A-ADDF-155863FA64B0}" type="presOf" srcId="{A7615435-D636-4E2E-96BE-9994B3A72B74}" destId="{D95CF94D-48C5-4920-BEAE-CB263EA0CB70}" srcOrd="0" destOrd="0" presId="urn:microsoft.com/office/officeart/2005/8/layout/bProcess3"/>
    <dgm:cxn modelId="{1B287BF3-A79F-4B1C-905A-B09FCC048113}" type="presOf" srcId="{00A42EE4-876D-40B3-AECE-167A1BF45161}" destId="{6ACE3EA2-D9A1-43B7-9420-7E1A71766028}" srcOrd="0" destOrd="0" presId="urn:microsoft.com/office/officeart/2005/8/layout/bProcess3"/>
    <dgm:cxn modelId="{C3BEC0FD-CA88-4623-B2BD-EBCE627C65D7}" srcId="{A7615435-D636-4E2E-96BE-9994B3A72B74}" destId="{81ED06CE-3595-4137-B7E5-FC7C4E9ABA26}" srcOrd="1" destOrd="0" parTransId="{75A83D24-F796-43D8-8B22-48B7BFB5B4D7}" sibTransId="{DA8B233F-222E-4429-ABA3-70D4C20633DC}"/>
    <dgm:cxn modelId="{D9337FFF-13E2-469E-9713-A76F49F15AF3}" type="presOf" srcId="{CFADED75-D5A0-4866-BE75-5FC6A1A1A91C}" destId="{087E38EF-A3D1-4D15-A75A-0C35919B2A5E}" srcOrd="0" destOrd="0" presId="urn:microsoft.com/office/officeart/2005/8/layout/bProcess3"/>
    <dgm:cxn modelId="{311A6947-9CC4-466C-9B06-5FB1BE74871C}" type="presParOf" srcId="{D95CF94D-48C5-4920-BEAE-CB263EA0CB70}" destId="{6ACE3EA2-D9A1-43B7-9420-7E1A71766028}" srcOrd="0" destOrd="0" presId="urn:microsoft.com/office/officeart/2005/8/layout/bProcess3"/>
    <dgm:cxn modelId="{39705FBF-908C-49E3-8EA4-8DF9DAF45A0B}" type="presParOf" srcId="{D95CF94D-48C5-4920-BEAE-CB263EA0CB70}" destId="{5F576688-63C3-4336-B9F4-E07B0603AE00}" srcOrd="1" destOrd="0" presId="urn:microsoft.com/office/officeart/2005/8/layout/bProcess3"/>
    <dgm:cxn modelId="{ECD4D1DE-BD07-4BC2-A4CD-CABEDDED39FE}" type="presParOf" srcId="{5F576688-63C3-4336-B9F4-E07B0603AE00}" destId="{28EA8456-1A32-490A-B02A-622808D64A1B}" srcOrd="0" destOrd="0" presId="urn:microsoft.com/office/officeart/2005/8/layout/bProcess3"/>
    <dgm:cxn modelId="{461D0ABD-A002-46F3-A34C-9866DC9B28CC}" type="presParOf" srcId="{D95CF94D-48C5-4920-BEAE-CB263EA0CB70}" destId="{5E382A25-9501-456A-95A7-4C63BA622CD6}" srcOrd="2" destOrd="0" presId="urn:microsoft.com/office/officeart/2005/8/layout/bProcess3"/>
    <dgm:cxn modelId="{FF59BD51-9299-4670-BDB5-6E172AF03B72}" type="presParOf" srcId="{D95CF94D-48C5-4920-BEAE-CB263EA0CB70}" destId="{74C9FFC5-8A41-42F5-9F00-0677A3A6A194}" srcOrd="3" destOrd="0" presId="urn:microsoft.com/office/officeart/2005/8/layout/bProcess3"/>
    <dgm:cxn modelId="{ED1A10FA-0DC7-4076-8A9C-F1E57D9F891F}" type="presParOf" srcId="{74C9FFC5-8A41-42F5-9F00-0677A3A6A194}" destId="{F65B2B54-15A7-45C1-AD9C-06430EB0D1A0}" srcOrd="0" destOrd="0" presId="urn:microsoft.com/office/officeart/2005/8/layout/bProcess3"/>
    <dgm:cxn modelId="{5D31CFE7-5961-44F8-8A8A-D056D34A96FC}" type="presParOf" srcId="{D95CF94D-48C5-4920-BEAE-CB263EA0CB70}" destId="{B2B6A20E-20EB-46D7-AC90-D8323CD1D7E1}" srcOrd="4" destOrd="0" presId="urn:microsoft.com/office/officeart/2005/8/layout/bProcess3"/>
    <dgm:cxn modelId="{1EB45664-AB73-4972-B8C9-14028B240298}" type="presParOf" srcId="{D95CF94D-48C5-4920-BEAE-CB263EA0CB70}" destId="{B29097CE-A03D-4F41-B5A8-956506A750E8}" srcOrd="5" destOrd="0" presId="urn:microsoft.com/office/officeart/2005/8/layout/bProcess3"/>
    <dgm:cxn modelId="{79D35745-67BC-4C69-A34F-0F7138A9D307}" type="presParOf" srcId="{B29097CE-A03D-4F41-B5A8-956506A750E8}" destId="{E1AEA178-7F0D-4BA8-BA6E-5433B8618D21}" srcOrd="0" destOrd="0" presId="urn:microsoft.com/office/officeart/2005/8/layout/bProcess3"/>
    <dgm:cxn modelId="{B7CBA92B-1FAB-4930-9F6F-47B1B9342CC8}" type="presParOf" srcId="{D95CF94D-48C5-4920-BEAE-CB263EA0CB70}" destId="{4FB2C999-4707-4B82-8167-5A199E9D31A6}" srcOrd="6" destOrd="0" presId="urn:microsoft.com/office/officeart/2005/8/layout/bProcess3"/>
    <dgm:cxn modelId="{95B2F6F3-DD5C-4DFB-AFD9-EA0D41FC749B}" type="presParOf" srcId="{D95CF94D-48C5-4920-BEAE-CB263EA0CB70}" destId="{A8EDFD93-1DDD-4DF5-B724-EA51C07CA1F6}" srcOrd="7" destOrd="0" presId="urn:microsoft.com/office/officeart/2005/8/layout/bProcess3"/>
    <dgm:cxn modelId="{615E9131-7F4A-4435-80C2-80D784E0E4D6}" type="presParOf" srcId="{A8EDFD93-1DDD-4DF5-B724-EA51C07CA1F6}" destId="{30573384-3B8A-4A37-84CB-417EE6E4A3B9}" srcOrd="0" destOrd="0" presId="urn:microsoft.com/office/officeart/2005/8/layout/bProcess3"/>
    <dgm:cxn modelId="{D6803CD7-D69E-4EEF-99EC-B1E58D80036A}" type="presParOf" srcId="{D95CF94D-48C5-4920-BEAE-CB263EA0CB70}" destId="{087E38EF-A3D1-4D15-A75A-0C35919B2A5E}" srcOrd="8" destOrd="0" presId="urn:microsoft.com/office/officeart/2005/8/layout/bProcess3"/>
    <dgm:cxn modelId="{3974130E-B533-4107-A2E3-3744ED6E49A4}" type="presParOf" srcId="{D95CF94D-48C5-4920-BEAE-CB263EA0CB70}" destId="{EF877D36-2803-404E-B27C-9FC0264E9446}" srcOrd="9" destOrd="0" presId="urn:microsoft.com/office/officeart/2005/8/layout/bProcess3"/>
    <dgm:cxn modelId="{3213CA43-E130-4A19-94FE-D954C3FB3266}" type="presParOf" srcId="{EF877D36-2803-404E-B27C-9FC0264E9446}" destId="{D1254458-6321-40EB-8114-055DB5BCF2EB}" srcOrd="0" destOrd="0" presId="urn:microsoft.com/office/officeart/2005/8/layout/bProcess3"/>
    <dgm:cxn modelId="{1280DE80-90DB-4D2F-A685-FF041AA0D875}" type="presParOf" srcId="{D95CF94D-48C5-4920-BEAE-CB263EA0CB70}" destId="{58B25461-A6FF-489B-B967-FDEB0CA116C8}" srcOrd="10"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DFBCA-AB6F-4517-A4DD-0BCE95E3716E}"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GB"/>
        </a:p>
      </dgm:t>
    </dgm:pt>
    <dgm:pt modelId="{F7A32DDD-740C-4893-80BC-34F5A4849AC8}">
      <dgm:prSet phldrT="[Text]"/>
      <dgm:spPr/>
      <dgm:t>
        <a:bodyPr/>
        <a:lstStyle/>
        <a:p>
          <a:r>
            <a:rPr lang="en-US" dirty="0"/>
            <a:t>EDS is a promising innovative approach for improving writing and professional skills.</a:t>
          </a:r>
          <a:endParaRPr lang="en-GB" dirty="0"/>
        </a:p>
      </dgm:t>
    </dgm:pt>
    <dgm:pt modelId="{1AF49309-56D5-4D06-913E-41DC1E2D4F28}" type="parTrans" cxnId="{D48FA686-5E47-4A15-8BF7-764DE6EC318E}">
      <dgm:prSet/>
      <dgm:spPr/>
      <dgm:t>
        <a:bodyPr/>
        <a:lstStyle/>
        <a:p>
          <a:endParaRPr lang="en-GB"/>
        </a:p>
      </dgm:t>
    </dgm:pt>
    <dgm:pt modelId="{06ED26BD-EDEB-4235-9A55-A4A65E7DEFB2}" type="sibTrans" cxnId="{D48FA686-5E47-4A15-8BF7-764DE6EC318E}">
      <dgm:prSet/>
      <dgm:spPr/>
      <dgm:t>
        <a:bodyPr/>
        <a:lstStyle/>
        <a:p>
          <a:endParaRPr lang="en-GB"/>
        </a:p>
      </dgm:t>
    </dgm:pt>
    <dgm:pt modelId="{E2D88B81-8C48-4507-B4D6-1A4C6B5D8845}">
      <dgm:prSet/>
      <dgm:spPr/>
      <dgm:t>
        <a:bodyPr/>
        <a:lstStyle/>
        <a:p>
          <a:r>
            <a:rPr lang="en-US" dirty="0"/>
            <a:t>Ss can exchange ideas and improve their writing skills using both verbal and non-verbal elements. </a:t>
          </a:r>
          <a:endParaRPr lang="en-GB" dirty="0"/>
        </a:p>
      </dgm:t>
    </dgm:pt>
    <dgm:pt modelId="{84D76F14-AF88-441C-839B-7C32F5F5A5B8}" type="parTrans" cxnId="{70E318A3-9273-4E25-ACB5-80163C3CE297}">
      <dgm:prSet/>
      <dgm:spPr/>
      <dgm:t>
        <a:bodyPr/>
        <a:lstStyle/>
        <a:p>
          <a:endParaRPr lang="en-GB"/>
        </a:p>
      </dgm:t>
    </dgm:pt>
    <dgm:pt modelId="{BA53FF35-7B35-4792-BF8B-173D0A9A6C67}" type="sibTrans" cxnId="{70E318A3-9273-4E25-ACB5-80163C3CE297}">
      <dgm:prSet/>
      <dgm:spPr/>
      <dgm:t>
        <a:bodyPr/>
        <a:lstStyle/>
        <a:p>
          <a:endParaRPr lang="en-GB"/>
        </a:p>
      </dgm:t>
    </dgm:pt>
    <dgm:pt modelId="{C8CCD0B1-9A44-4C11-905B-D70367DF74F9}">
      <dgm:prSet/>
      <dgm:spPr/>
      <dgm:t>
        <a:bodyPr/>
        <a:lstStyle/>
        <a:p>
          <a:r>
            <a:rPr lang="en-US" dirty="0"/>
            <a:t>Ss feel flattered because they have a real audience.</a:t>
          </a:r>
          <a:endParaRPr lang="en-GB" dirty="0"/>
        </a:p>
      </dgm:t>
    </dgm:pt>
    <dgm:pt modelId="{E7B36F2B-392E-4B3F-B133-AC2451DEFA95}" type="parTrans" cxnId="{CD7CD41B-C9B4-499B-A199-EE551719A718}">
      <dgm:prSet/>
      <dgm:spPr/>
      <dgm:t>
        <a:bodyPr/>
        <a:lstStyle/>
        <a:p>
          <a:endParaRPr lang="en-GB"/>
        </a:p>
      </dgm:t>
    </dgm:pt>
    <dgm:pt modelId="{1AD7FCBF-0F21-465A-8F90-205D873A89D0}" type="sibTrans" cxnId="{CD7CD41B-C9B4-499B-A199-EE551719A718}">
      <dgm:prSet/>
      <dgm:spPr/>
      <dgm:t>
        <a:bodyPr/>
        <a:lstStyle/>
        <a:p>
          <a:endParaRPr lang="en-GB"/>
        </a:p>
      </dgm:t>
    </dgm:pt>
    <dgm:pt modelId="{099AB05D-C663-45D4-9B2F-BAA9104C9CCB}">
      <dgm:prSet/>
      <dgm:spPr/>
      <dgm:t>
        <a:bodyPr/>
        <a:lstStyle/>
        <a:p>
          <a:r>
            <a:rPr lang="en-US" dirty="0"/>
            <a:t>Ss find the development of academic skills more meaningful and engaging.</a:t>
          </a:r>
          <a:endParaRPr lang="en-GB" dirty="0"/>
        </a:p>
      </dgm:t>
    </dgm:pt>
    <dgm:pt modelId="{8BA6006D-2C84-405E-B659-CD7F5FED553B}" type="parTrans" cxnId="{C9CD23DD-04E2-43E0-B215-DA21A61F456C}">
      <dgm:prSet/>
      <dgm:spPr/>
      <dgm:t>
        <a:bodyPr/>
        <a:lstStyle/>
        <a:p>
          <a:endParaRPr lang="en-GB"/>
        </a:p>
      </dgm:t>
    </dgm:pt>
    <dgm:pt modelId="{D25ADA77-FDC1-436D-8C68-AED30C6CA0A7}" type="sibTrans" cxnId="{C9CD23DD-04E2-43E0-B215-DA21A61F456C}">
      <dgm:prSet/>
      <dgm:spPr/>
      <dgm:t>
        <a:bodyPr/>
        <a:lstStyle/>
        <a:p>
          <a:endParaRPr lang="en-GB"/>
        </a:p>
      </dgm:t>
    </dgm:pt>
    <dgm:pt modelId="{EAA11891-004E-48C2-8DAF-B03431666CEB}">
      <dgm:prSet/>
      <dgm:spPr/>
      <dgm:t>
        <a:bodyPr/>
        <a:lstStyle/>
        <a:p>
          <a:r>
            <a:rPr lang="en-US" dirty="0"/>
            <a:t>Ss spend considerable time studying theories and applying them creating real-life scenarios.</a:t>
          </a:r>
          <a:endParaRPr lang="en-GB" dirty="0"/>
        </a:p>
      </dgm:t>
    </dgm:pt>
    <dgm:pt modelId="{9494A96C-B1B5-4182-A399-5C041A8D8F61}" type="parTrans" cxnId="{C268BC22-5717-40D2-8446-7775EC4567FB}">
      <dgm:prSet/>
      <dgm:spPr/>
      <dgm:t>
        <a:bodyPr/>
        <a:lstStyle/>
        <a:p>
          <a:endParaRPr lang="en-GB"/>
        </a:p>
      </dgm:t>
    </dgm:pt>
    <dgm:pt modelId="{1E21AA93-EB61-4B75-B822-175A9AC6698D}" type="sibTrans" cxnId="{C268BC22-5717-40D2-8446-7775EC4567FB}">
      <dgm:prSet/>
      <dgm:spPr/>
      <dgm:t>
        <a:bodyPr/>
        <a:lstStyle/>
        <a:p>
          <a:endParaRPr lang="en-GB"/>
        </a:p>
      </dgm:t>
    </dgm:pt>
    <dgm:pt modelId="{8CC85863-CDEE-455E-BF2A-A7883FD394F7}" type="pres">
      <dgm:prSet presAssocID="{BFBDFBCA-AB6F-4517-A4DD-0BCE95E3716E}" presName="outerComposite" presStyleCnt="0">
        <dgm:presLayoutVars>
          <dgm:chMax val="5"/>
          <dgm:dir/>
          <dgm:resizeHandles val="exact"/>
        </dgm:presLayoutVars>
      </dgm:prSet>
      <dgm:spPr/>
    </dgm:pt>
    <dgm:pt modelId="{13F0AC40-9546-4DF5-B91D-F023F079FE4B}" type="pres">
      <dgm:prSet presAssocID="{BFBDFBCA-AB6F-4517-A4DD-0BCE95E3716E}" presName="dummyMaxCanvas" presStyleCnt="0">
        <dgm:presLayoutVars/>
      </dgm:prSet>
      <dgm:spPr/>
    </dgm:pt>
    <dgm:pt modelId="{2597CB60-D129-4848-855A-2FD8D93A8C45}" type="pres">
      <dgm:prSet presAssocID="{BFBDFBCA-AB6F-4517-A4DD-0BCE95E3716E}" presName="FiveNodes_1" presStyleLbl="node1" presStyleIdx="0" presStyleCnt="5">
        <dgm:presLayoutVars>
          <dgm:bulletEnabled val="1"/>
        </dgm:presLayoutVars>
      </dgm:prSet>
      <dgm:spPr/>
    </dgm:pt>
    <dgm:pt modelId="{0138ED1C-C7D2-4A8D-93A4-D8D15CBD1E26}" type="pres">
      <dgm:prSet presAssocID="{BFBDFBCA-AB6F-4517-A4DD-0BCE95E3716E}" presName="FiveNodes_2" presStyleLbl="node1" presStyleIdx="1" presStyleCnt="5">
        <dgm:presLayoutVars>
          <dgm:bulletEnabled val="1"/>
        </dgm:presLayoutVars>
      </dgm:prSet>
      <dgm:spPr/>
    </dgm:pt>
    <dgm:pt modelId="{60C810FD-0B0B-4A5B-AF1F-DBEF27CCB137}" type="pres">
      <dgm:prSet presAssocID="{BFBDFBCA-AB6F-4517-A4DD-0BCE95E3716E}" presName="FiveNodes_3" presStyleLbl="node1" presStyleIdx="2" presStyleCnt="5">
        <dgm:presLayoutVars>
          <dgm:bulletEnabled val="1"/>
        </dgm:presLayoutVars>
      </dgm:prSet>
      <dgm:spPr/>
    </dgm:pt>
    <dgm:pt modelId="{4964115C-81F6-4A1E-A7B4-26F142DEEE27}" type="pres">
      <dgm:prSet presAssocID="{BFBDFBCA-AB6F-4517-A4DD-0BCE95E3716E}" presName="FiveNodes_4" presStyleLbl="node1" presStyleIdx="3" presStyleCnt="5">
        <dgm:presLayoutVars>
          <dgm:bulletEnabled val="1"/>
        </dgm:presLayoutVars>
      </dgm:prSet>
      <dgm:spPr/>
    </dgm:pt>
    <dgm:pt modelId="{D46DB3BD-96C6-40C5-B456-AF9253BEAD56}" type="pres">
      <dgm:prSet presAssocID="{BFBDFBCA-AB6F-4517-A4DD-0BCE95E3716E}" presName="FiveNodes_5" presStyleLbl="node1" presStyleIdx="4" presStyleCnt="5">
        <dgm:presLayoutVars>
          <dgm:bulletEnabled val="1"/>
        </dgm:presLayoutVars>
      </dgm:prSet>
      <dgm:spPr/>
    </dgm:pt>
    <dgm:pt modelId="{3A36C326-24EA-454D-8631-105A818E17E2}" type="pres">
      <dgm:prSet presAssocID="{BFBDFBCA-AB6F-4517-A4DD-0BCE95E3716E}" presName="FiveConn_1-2" presStyleLbl="fgAccFollowNode1" presStyleIdx="0" presStyleCnt="4">
        <dgm:presLayoutVars>
          <dgm:bulletEnabled val="1"/>
        </dgm:presLayoutVars>
      </dgm:prSet>
      <dgm:spPr/>
    </dgm:pt>
    <dgm:pt modelId="{10D36C90-90B6-44DA-B6B0-92753D0350B7}" type="pres">
      <dgm:prSet presAssocID="{BFBDFBCA-AB6F-4517-A4DD-0BCE95E3716E}" presName="FiveConn_2-3" presStyleLbl="fgAccFollowNode1" presStyleIdx="1" presStyleCnt="4">
        <dgm:presLayoutVars>
          <dgm:bulletEnabled val="1"/>
        </dgm:presLayoutVars>
      </dgm:prSet>
      <dgm:spPr/>
    </dgm:pt>
    <dgm:pt modelId="{79441D06-2299-4DC6-A3AD-B4FF134DC05A}" type="pres">
      <dgm:prSet presAssocID="{BFBDFBCA-AB6F-4517-A4DD-0BCE95E3716E}" presName="FiveConn_3-4" presStyleLbl="fgAccFollowNode1" presStyleIdx="2" presStyleCnt="4">
        <dgm:presLayoutVars>
          <dgm:bulletEnabled val="1"/>
        </dgm:presLayoutVars>
      </dgm:prSet>
      <dgm:spPr/>
    </dgm:pt>
    <dgm:pt modelId="{356586FD-3557-4060-96D2-41F2F1ABEB69}" type="pres">
      <dgm:prSet presAssocID="{BFBDFBCA-AB6F-4517-A4DD-0BCE95E3716E}" presName="FiveConn_4-5" presStyleLbl="fgAccFollowNode1" presStyleIdx="3" presStyleCnt="4">
        <dgm:presLayoutVars>
          <dgm:bulletEnabled val="1"/>
        </dgm:presLayoutVars>
      </dgm:prSet>
      <dgm:spPr/>
    </dgm:pt>
    <dgm:pt modelId="{F1377DE9-E538-40FB-8912-BAB91E975A12}" type="pres">
      <dgm:prSet presAssocID="{BFBDFBCA-AB6F-4517-A4DD-0BCE95E3716E}" presName="FiveNodes_1_text" presStyleLbl="node1" presStyleIdx="4" presStyleCnt="5">
        <dgm:presLayoutVars>
          <dgm:bulletEnabled val="1"/>
        </dgm:presLayoutVars>
      </dgm:prSet>
      <dgm:spPr/>
    </dgm:pt>
    <dgm:pt modelId="{4B05BEEF-C24C-42F2-B38B-F73C55D1C1CE}" type="pres">
      <dgm:prSet presAssocID="{BFBDFBCA-AB6F-4517-A4DD-0BCE95E3716E}" presName="FiveNodes_2_text" presStyleLbl="node1" presStyleIdx="4" presStyleCnt="5">
        <dgm:presLayoutVars>
          <dgm:bulletEnabled val="1"/>
        </dgm:presLayoutVars>
      </dgm:prSet>
      <dgm:spPr/>
    </dgm:pt>
    <dgm:pt modelId="{623B52BD-DF32-4058-840A-6C57BCFFDAB9}" type="pres">
      <dgm:prSet presAssocID="{BFBDFBCA-AB6F-4517-A4DD-0BCE95E3716E}" presName="FiveNodes_3_text" presStyleLbl="node1" presStyleIdx="4" presStyleCnt="5">
        <dgm:presLayoutVars>
          <dgm:bulletEnabled val="1"/>
        </dgm:presLayoutVars>
      </dgm:prSet>
      <dgm:spPr/>
    </dgm:pt>
    <dgm:pt modelId="{A8A289ED-886B-4FCB-85DE-1159D983DB47}" type="pres">
      <dgm:prSet presAssocID="{BFBDFBCA-AB6F-4517-A4DD-0BCE95E3716E}" presName="FiveNodes_4_text" presStyleLbl="node1" presStyleIdx="4" presStyleCnt="5">
        <dgm:presLayoutVars>
          <dgm:bulletEnabled val="1"/>
        </dgm:presLayoutVars>
      </dgm:prSet>
      <dgm:spPr/>
    </dgm:pt>
    <dgm:pt modelId="{4A24BDE1-1939-4289-835A-26FD83775F0F}" type="pres">
      <dgm:prSet presAssocID="{BFBDFBCA-AB6F-4517-A4DD-0BCE95E3716E}" presName="FiveNodes_5_text" presStyleLbl="node1" presStyleIdx="4" presStyleCnt="5">
        <dgm:presLayoutVars>
          <dgm:bulletEnabled val="1"/>
        </dgm:presLayoutVars>
      </dgm:prSet>
      <dgm:spPr/>
    </dgm:pt>
  </dgm:ptLst>
  <dgm:cxnLst>
    <dgm:cxn modelId="{67792C03-BD53-4D53-A24E-42B4B920E853}" type="presOf" srcId="{099AB05D-C663-45D4-9B2F-BAA9104C9CCB}" destId="{D46DB3BD-96C6-40C5-B456-AF9253BEAD56}" srcOrd="0" destOrd="0" presId="urn:microsoft.com/office/officeart/2005/8/layout/vProcess5"/>
    <dgm:cxn modelId="{C256CC16-89A5-4C98-B31C-B513EC6169AF}" type="presOf" srcId="{F7A32DDD-740C-4893-80BC-34F5A4849AC8}" destId="{2597CB60-D129-4848-855A-2FD8D93A8C45}" srcOrd="0" destOrd="0" presId="urn:microsoft.com/office/officeart/2005/8/layout/vProcess5"/>
    <dgm:cxn modelId="{CD7CD41B-C9B4-499B-A199-EE551719A718}" srcId="{BFBDFBCA-AB6F-4517-A4DD-0BCE95E3716E}" destId="{C8CCD0B1-9A44-4C11-905B-D70367DF74F9}" srcOrd="2" destOrd="0" parTransId="{E7B36F2B-392E-4B3F-B133-AC2451DEFA95}" sibTransId="{1AD7FCBF-0F21-465A-8F90-205D873A89D0}"/>
    <dgm:cxn modelId="{C268BC22-5717-40D2-8446-7775EC4567FB}" srcId="{BFBDFBCA-AB6F-4517-A4DD-0BCE95E3716E}" destId="{EAA11891-004E-48C2-8DAF-B03431666CEB}" srcOrd="3" destOrd="0" parTransId="{9494A96C-B1B5-4182-A399-5C041A8D8F61}" sibTransId="{1E21AA93-EB61-4B75-B822-175A9AC6698D}"/>
    <dgm:cxn modelId="{84D2E523-1DF3-47B3-BAC8-458DA41A8229}" type="presOf" srcId="{C8CCD0B1-9A44-4C11-905B-D70367DF74F9}" destId="{623B52BD-DF32-4058-840A-6C57BCFFDAB9}" srcOrd="1" destOrd="0" presId="urn:microsoft.com/office/officeart/2005/8/layout/vProcess5"/>
    <dgm:cxn modelId="{3FB05A25-CAE3-4931-AE4D-25DD5B5675FA}" type="presOf" srcId="{F7A32DDD-740C-4893-80BC-34F5A4849AC8}" destId="{F1377DE9-E538-40FB-8912-BAB91E975A12}" srcOrd="1" destOrd="0" presId="urn:microsoft.com/office/officeart/2005/8/layout/vProcess5"/>
    <dgm:cxn modelId="{13DA1E2F-057E-485D-AAB7-78078028E260}" type="presOf" srcId="{EAA11891-004E-48C2-8DAF-B03431666CEB}" destId="{A8A289ED-886B-4FCB-85DE-1159D983DB47}" srcOrd="1" destOrd="0" presId="urn:microsoft.com/office/officeart/2005/8/layout/vProcess5"/>
    <dgm:cxn modelId="{8AB05C37-2C09-4DD9-AC1A-134147255755}" type="presOf" srcId="{1AD7FCBF-0F21-465A-8F90-205D873A89D0}" destId="{79441D06-2299-4DC6-A3AD-B4FF134DC05A}" srcOrd="0" destOrd="0" presId="urn:microsoft.com/office/officeart/2005/8/layout/vProcess5"/>
    <dgm:cxn modelId="{A3505E38-B76C-4255-9EF7-6C7F96B239F6}" type="presOf" srcId="{099AB05D-C663-45D4-9B2F-BAA9104C9CCB}" destId="{4A24BDE1-1939-4289-835A-26FD83775F0F}" srcOrd="1" destOrd="0" presId="urn:microsoft.com/office/officeart/2005/8/layout/vProcess5"/>
    <dgm:cxn modelId="{76DEC739-DDD4-4692-8E3D-C3D310E69950}" type="presOf" srcId="{C8CCD0B1-9A44-4C11-905B-D70367DF74F9}" destId="{60C810FD-0B0B-4A5B-AF1F-DBEF27CCB137}" srcOrd="0" destOrd="0" presId="urn:microsoft.com/office/officeart/2005/8/layout/vProcess5"/>
    <dgm:cxn modelId="{70E0BE61-3F1B-499D-B629-EDD7EA330E2E}" type="presOf" srcId="{E2D88B81-8C48-4507-B4D6-1A4C6B5D8845}" destId="{0138ED1C-C7D2-4A8D-93A4-D8D15CBD1E26}" srcOrd="0" destOrd="0" presId="urn:microsoft.com/office/officeart/2005/8/layout/vProcess5"/>
    <dgm:cxn modelId="{3CD65759-673E-416F-9C59-5BCCF88DEE22}" type="presOf" srcId="{1E21AA93-EB61-4B75-B822-175A9AC6698D}" destId="{356586FD-3557-4060-96D2-41F2F1ABEB69}" srcOrd="0" destOrd="0" presId="urn:microsoft.com/office/officeart/2005/8/layout/vProcess5"/>
    <dgm:cxn modelId="{D48FA686-5E47-4A15-8BF7-764DE6EC318E}" srcId="{BFBDFBCA-AB6F-4517-A4DD-0BCE95E3716E}" destId="{F7A32DDD-740C-4893-80BC-34F5A4849AC8}" srcOrd="0" destOrd="0" parTransId="{1AF49309-56D5-4D06-913E-41DC1E2D4F28}" sibTransId="{06ED26BD-EDEB-4235-9A55-A4A65E7DEFB2}"/>
    <dgm:cxn modelId="{70E318A3-9273-4E25-ACB5-80163C3CE297}" srcId="{BFBDFBCA-AB6F-4517-A4DD-0BCE95E3716E}" destId="{E2D88B81-8C48-4507-B4D6-1A4C6B5D8845}" srcOrd="1" destOrd="0" parTransId="{84D76F14-AF88-441C-839B-7C32F5F5A5B8}" sibTransId="{BA53FF35-7B35-4792-BF8B-173D0A9A6C67}"/>
    <dgm:cxn modelId="{30E6C1AF-CFE7-421C-86B4-0F7425FD0371}" type="presOf" srcId="{BFBDFBCA-AB6F-4517-A4DD-0BCE95E3716E}" destId="{8CC85863-CDEE-455E-BF2A-A7883FD394F7}" srcOrd="0" destOrd="0" presId="urn:microsoft.com/office/officeart/2005/8/layout/vProcess5"/>
    <dgm:cxn modelId="{130B53B2-1298-4181-961C-FF172A73E5C3}" type="presOf" srcId="{EAA11891-004E-48C2-8DAF-B03431666CEB}" destId="{4964115C-81F6-4A1E-A7B4-26F142DEEE27}" srcOrd="0" destOrd="0" presId="urn:microsoft.com/office/officeart/2005/8/layout/vProcess5"/>
    <dgm:cxn modelId="{1FD7A1C2-184B-4508-8979-249F29CF989C}" type="presOf" srcId="{BA53FF35-7B35-4792-BF8B-173D0A9A6C67}" destId="{10D36C90-90B6-44DA-B6B0-92753D0350B7}" srcOrd="0" destOrd="0" presId="urn:microsoft.com/office/officeart/2005/8/layout/vProcess5"/>
    <dgm:cxn modelId="{4CDFCDC3-8C39-4875-982A-9FDE04E342F3}" type="presOf" srcId="{06ED26BD-EDEB-4235-9A55-A4A65E7DEFB2}" destId="{3A36C326-24EA-454D-8631-105A818E17E2}" srcOrd="0" destOrd="0" presId="urn:microsoft.com/office/officeart/2005/8/layout/vProcess5"/>
    <dgm:cxn modelId="{C9CD23DD-04E2-43E0-B215-DA21A61F456C}" srcId="{BFBDFBCA-AB6F-4517-A4DD-0BCE95E3716E}" destId="{099AB05D-C663-45D4-9B2F-BAA9104C9CCB}" srcOrd="4" destOrd="0" parTransId="{8BA6006D-2C84-405E-B659-CD7F5FED553B}" sibTransId="{D25ADA77-FDC1-436D-8C68-AED30C6CA0A7}"/>
    <dgm:cxn modelId="{CEE1CBE0-6AD9-4043-BA38-33C4B92D814C}" type="presOf" srcId="{E2D88B81-8C48-4507-B4D6-1A4C6B5D8845}" destId="{4B05BEEF-C24C-42F2-B38B-F73C55D1C1CE}" srcOrd="1" destOrd="0" presId="urn:microsoft.com/office/officeart/2005/8/layout/vProcess5"/>
    <dgm:cxn modelId="{2DF7D1C9-9FB6-42CD-909A-308299CB98CD}" type="presParOf" srcId="{8CC85863-CDEE-455E-BF2A-A7883FD394F7}" destId="{13F0AC40-9546-4DF5-B91D-F023F079FE4B}" srcOrd="0" destOrd="0" presId="urn:microsoft.com/office/officeart/2005/8/layout/vProcess5"/>
    <dgm:cxn modelId="{7BBB424A-E79C-4EDB-A427-87C0DB7FF17D}" type="presParOf" srcId="{8CC85863-CDEE-455E-BF2A-A7883FD394F7}" destId="{2597CB60-D129-4848-855A-2FD8D93A8C45}" srcOrd="1" destOrd="0" presId="urn:microsoft.com/office/officeart/2005/8/layout/vProcess5"/>
    <dgm:cxn modelId="{261D156C-B98B-42FB-9BC3-0A83A46F7258}" type="presParOf" srcId="{8CC85863-CDEE-455E-BF2A-A7883FD394F7}" destId="{0138ED1C-C7D2-4A8D-93A4-D8D15CBD1E26}" srcOrd="2" destOrd="0" presId="urn:microsoft.com/office/officeart/2005/8/layout/vProcess5"/>
    <dgm:cxn modelId="{30E56D90-E64B-41CE-A1D8-7903FB5D9151}" type="presParOf" srcId="{8CC85863-CDEE-455E-BF2A-A7883FD394F7}" destId="{60C810FD-0B0B-4A5B-AF1F-DBEF27CCB137}" srcOrd="3" destOrd="0" presId="urn:microsoft.com/office/officeart/2005/8/layout/vProcess5"/>
    <dgm:cxn modelId="{8AB5DDB5-3D2E-4279-A2F1-BEA8DF88242A}" type="presParOf" srcId="{8CC85863-CDEE-455E-BF2A-A7883FD394F7}" destId="{4964115C-81F6-4A1E-A7B4-26F142DEEE27}" srcOrd="4" destOrd="0" presId="urn:microsoft.com/office/officeart/2005/8/layout/vProcess5"/>
    <dgm:cxn modelId="{4B6BA65A-6AFA-4005-8BDB-6F04EFFCF49C}" type="presParOf" srcId="{8CC85863-CDEE-455E-BF2A-A7883FD394F7}" destId="{D46DB3BD-96C6-40C5-B456-AF9253BEAD56}" srcOrd="5" destOrd="0" presId="urn:microsoft.com/office/officeart/2005/8/layout/vProcess5"/>
    <dgm:cxn modelId="{071FFA67-F783-4B67-9BFB-84019561EA37}" type="presParOf" srcId="{8CC85863-CDEE-455E-BF2A-A7883FD394F7}" destId="{3A36C326-24EA-454D-8631-105A818E17E2}" srcOrd="6" destOrd="0" presId="urn:microsoft.com/office/officeart/2005/8/layout/vProcess5"/>
    <dgm:cxn modelId="{8EE9CB00-6F35-40EE-BF84-5118E55A279C}" type="presParOf" srcId="{8CC85863-CDEE-455E-BF2A-A7883FD394F7}" destId="{10D36C90-90B6-44DA-B6B0-92753D0350B7}" srcOrd="7" destOrd="0" presId="urn:microsoft.com/office/officeart/2005/8/layout/vProcess5"/>
    <dgm:cxn modelId="{71B73BFB-746C-4EBB-8B09-021DA9998585}" type="presParOf" srcId="{8CC85863-CDEE-455E-BF2A-A7883FD394F7}" destId="{79441D06-2299-4DC6-A3AD-B4FF134DC05A}" srcOrd="8" destOrd="0" presId="urn:microsoft.com/office/officeart/2005/8/layout/vProcess5"/>
    <dgm:cxn modelId="{561E5EA3-202C-4A00-BE62-91BCBA69950C}" type="presParOf" srcId="{8CC85863-CDEE-455E-BF2A-A7883FD394F7}" destId="{356586FD-3557-4060-96D2-41F2F1ABEB69}" srcOrd="9" destOrd="0" presId="urn:microsoft.com/office/officeart/2005/8/layout/vProcess5"/>
    <dgm:cxn modelId="{BDF78F70-05AD-4ABA-8960-EF17331609CB}" type="presParOf" srcId="{8CC85863-CDEE-455E-BF2A-A7883FD394F7}" destId="{F1377DE9-E538-40FB-8912-BAB91E975A12}" srcOrd="10" destOrd="0" presId="urn:microsoft.com/office/officeart/2005/8/layout/vProcess5"/>
    <dgm:cxn modelId="{CE19EE63-A5D3-432D-A719-5A9BDCD7F48F}" type="presParOf" srcId="{8CC85863-CDEE-455E-BF2A-A7883FD394F7}" destId="{4B05BEEF-C24C-42F2-B38B-F73C55D1C1CE}" srcOrd="11" destOrd="0" presId="urn:microsoft.com/office/officeart/2005/8/layout/vProcess5"/>
    <dgm:cxn modelId="{9E8B4892-15D1-48C1-9165-3C5D7D9F0A54}" type="presParOf" srcId="{8CC85863-CDEE-455E-BF2A-A7883FD394F7}" destId="{623B52BD-DF32-4058-840A-6C57BCFFDAB9}" srcOrd="12" destOrd="0" presId="urn:microsoft.com/office/officeart/2005/8/layout/vProcess5"/>
    <dgm:cxn modelId="{EB907190-165B-4FD6-A95F-CEDBCD5157AA}" type="presParOf" srcId="{8CC85863-CDEE-455E-BF2A-A7883FD394F7}" destId="{A8A289ED-886B-4FCB-85DE-1159D983DB47}" srcOrd="13" destOrd="0" presId="urn:microsoft.com/office/officeart/2005/8/layout/vProcess5"/>
    <dgm:cxn modelId="{2BB2B366-9FAD-4B3D-8782-0601BFB387A4}" type="presParOf" srcId="{8CC85863-CDEE-455E-BF2A-A7883FD394F7}" destId="{4A24BDE1-1939-4289-835A-26FD83775F0F}" srcOrd="14" destOrd="0" presId="urn:microsoft.com/office/officeart/2005/8/layout/vProcess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92BBEB-4AD2-4A45-826D-BCFC973022E7}"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n-GB"/>
        </a:p>
      </dgm:t>
    </dgm:pt>
    <dgm:pt modelId="{29E9B74C-AF58-4026-9034-77C78943327E}">
      <dgm:prSet phldrT="[Text]"/>
      <dgm:spPr/>
      <dgm:t>
        <a:bodyPr/>
        <a:lstStyle/>
        <a:p>
          <a:pPr>
            <a:buNone/>
          </a:pPr>
          <a:r>
            <a:rPr lang="en-US" dirty="0">
              <a:latin typeface="Bahnschrift Light Condensed" panose="020B0502040204020203" pitchFamily="34" charset="0"/>
            </a:rPr>
            <a:t>EDS seems to be a viable tool for HEI lecturers who would like to enrich traditional undergraduate courses and allow Ss to have access to and become proficient in the 21st century multimodal literacies.</a:t>
          </a:r>
          <a:endParaRPr lang="en-GB" dirty="0"/>
        </a:p>
      </dgm:t>
    </dgm:pt>
    <dgm:pt modelId="{1877CE7F-C82C-4534-9876-3F40A540E230}" type="parTrans" cxnId="{5EE04751-0831-4471-8386-01A437EEF91D}">
      <dgm:prSet/>
      <dgm:spPr/>
      <dgm:t>
        <a:bodyPr/>
        <a:lstStyle/>
        <a:p>
          <a:endParaRPr lang="en-GB"/>
        </a:p>
      </dgm:t>
    </dgm:pt>
    <dgm:pt modelId="{F6715CAE-FA10-4321-8CCE-1F23B055BB3A}" type="sibTrans" cxnId="{5EE04751-0831-4471-8386-01A437EEF91D}">
      <dgm:prSet/>
      <dgm:spPr/>
      <dgm:t>
        <a:bodyPr/>
        <a:lstStyle/>
        <a:p>
          <a:endParaRPr lang="en-GB"/>
        </a:p>
      </dgm:t>
    </dgm:pt>
    <dgm:pt modelId="{C4BC9E52-6006-49DC-8BFB-6734AAE15D83}" type="pres">
      <dgm:prSet presAssocID="{CF92BBEB-4AD2-4A45-826D-BCFC973022E7}" presName="Name0" presStyleCnt="0">
        <dgm:presLayoutVars>
          <dgm:chPref val="1"/>
          <dgm:dir/>
          <dgm:animOne val="branch"/>
          <dgm:animLvl val="lvl"/>
          <dgm:resizeHandles/>
        </dgm:presLayoutVars>
      </dgm:prSet>
      <dgm:spPr/>
    </dgm:pt>
    <dgm:pt modelId="{99D8BFB7-FD3F-4597-B80D-DAA51BD636E3}" type="pres">
      <dgm:prSet presAssocID="{29E9B74C-AF58-4026-9034-77C78943327E}" presName="vertOne" presStyleCnt="0"/>
      <dgm:spPr/>
    </dgm:pt>
    <dgm:pt modelId="{A90B2F75-91D9-48EB-926B-857BCACB2689}" type="pres">
      <dgm:prSet presAssocID="{29E9B74C-AF58-4026-9034-77C78943327E}" presName="txOne" presStyleLbl="node0" presStyleIdx="0" presStyleCnt="1" custScaleX="100000" custLinFactNeighborX="273" custLinFactNeighborY="-33754">
        <dgm:presLayoutVars>
          <dgm:chPref val="3"/>
        </dgm:presLayoutVars>
      </dgm:prSet>
      <dgm:spPr/>
    </dgm:pt>
    <dgm:pt modelId="{45733DB8-A8AA-4283-A7CF-B717B7DBEB94}" type="pres">
      <dgm:prSet presAssocID="{29E9B74C-AF58-4026-9034-77C78943327E}" presName="horzOne" presStyleCnt="0"/>
      <dgm:spPr/>
    </dgm:pt>
  </dgm:ptLst>
  <dgm:cxnLst>
    <dgm:cxn modelId="{DD29EC24-1544-4080-B0EE-6AFD96F2BAA5}" type="presOf" srcId="{CF92BBEB-4AD2-4A45-826D-BCFC973022E7}" destId="{C4BC9E52-6006-49DC-8BFB-6734AAE15D83}" srcOrd="0" destOrd="0" presId="urn:microsoft.com/office/officeart/2005/8/layout/hierarchy4"/>
    <dgm:cxn modelId="{E415EB40-B788-4932-8CAD-72E2C55789C4}" type="presOf" srcId="{29E9B74C-AF58-4026-9034-77C78943327E}" destId="{A90B2F75-91D9-48EB-926B-857BCACB2689}" srcOrd="0" destOrd="0" presId="urn:microsoft.com/office/officeart/2005/8/layout/hierarchy4"/>
    <dgm:cxn modelId="{5EE04751-0831-4471-8386-01A437EEF91D}" srcId="{CF92BBEB-4AD2-4A45-826D-BCFC973022E7}" destId="{29E9B74C-AF58-4026-9034-77C78943327E}" srcOrd="0" destOrd="0" parTransId="{1877CE7F-C82C-4534-9876-3F40A540E230}" sibTransId="{F6715CAE-FA10-4321-8CCE-1F23B055BB3A}"/>
    <dgm:cxn modelId="{D6DB29FD-642E-405F-85AE-3CBC9CF6BE4F}" type="presParOf" srcId="{C4BC9E52-6006-49DC-8BFB-6734AAE15D83}" destId="{99D8BFB7-FD3F-4597-B80D-DAA51BD636E3}" srcOrd="0" destOrd="0" presId="urn:microsoft.com/office/officeart/2005/8/layout/hierarchy4"/>
    <dgm:cxn modelId="{77F1DD1B-9805-4DE7-AA21-32321D51F0E8}" type="presParOf" srcId="{99D8BFB7-FD3F-4597-B80D-DAA51BD636E3}" destId="{A90B2F75-91D9-48EB-926B-857BCACB2689}" srcOrd="0" destOrd="0" presId="urn:microsoft.com/office/officeart/2005/8/layout/hierarchy4"/>
    <dgm:cxn modelId="{C6C2CD6B-926E-4BEA-A47A-799BA0BD751E}" type="presParOf" srcId="{99D8BFB7-FD3F-4597-B80D-DAA51BD636E3}" destId="{45733DB8-A8AA-4283-A7CF-B717B7DBEB94}" srcOrd="1" destOrd="0" presId="urn:microsoft.com/office/officeart/2005/8/layout/hierarchy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76688-63C3-4336-B9F4-E07B0603AE00}">
      <dsp:nvSpPr>
        <dsp:cNvPr id="0" name=""/>
        <dsp:cNvSpPr/>
      </dsp:nvSpPr>
      <dsp:spPr>
        <a:xfrm>
          <a:off x="2721396" y="1001548"/>
          <a:ext cx="594075" cy="91440"/>
        </a:xfrm>
        <a:custGeom>
          <a:avLst/>
          <a:gdLst/>
          <a:ahLst/>
          <a:cxnLst/>
          <a:rect l="0" t="0" r="0" b="0"/>
          <a:pathLst>
            <a:path>
              <a:moveTo>
                <a:pt x="0" y="45720"/>
              </a:moveTo>
              <a:lnTo>
                <a:pt x="594075"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02817" y="1044144"/>
        <a:ext cx="31233" cy="6246"/>
      </dsp:txXfrm>
    </dsp:sp>
    <dsp:sp modelId="{6ACE3EA2-D9A1-43B7-9420-7E1A71766028}">
      <dsp:nvSpPr>
        <dsp:cNvPr id="0" name=""/>
        <dsp:cNvSpPr/>
      </dsp:nvSpPr>
      <dsp:spPr>
        <a:xfrm>
          <a:off x="7215" y="232473"/>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50 L4 Ss - volunteers -Digital Business Management and Emerging Technologies Module</a:t>
          </a:r>
        </a:p>
      </dsp:txBody>
      <dsp:txXfrm>
        <a:off x="7215" y="232473"/>
        <a:ext cx="2715981" cy="1629588"/>
      </dsp:txXfrm>
    </dsp:sp>
    <dsp:sp modelId="{74C9FFC5-8A41-42F5-9F00-0677A3A6A194}">
      <dsp:nvSpPr>
        <dsp:cNvPr id="0" name=""/>
        <dsp:cNvSpPr/>
      </dsp:nvSpPr>
      <dsp:spPr>
        <a:xfrm>
          <a:off x="6062053" y="1001548"/>
          <a:ext cx="594075" cy="91440"/>
        </a:xfrm>
        <a:custGeom>
          <a:avLst/>
          <a:gdLst/>
          <a:ahLst/>
          <a:cxnLst/>
          <a:rect l="0" t="0" r="0" b="0"/>
          <a:pathLst>
            <a:path>
              <a:moveTo>
                <a:pt x="0" y="45720"/>
              </a:moveTo>
              <a:lnTo>
                <a:pt x="594075"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43474" y="1044144"/>
        <a:ext cx="31233" cy="6246"/>
      </dsp:txXfrm>
    </dsp:sp>
    <dsp:sp modelId="{5E382A25-9501-456A-95A7-4C63BA622CD6}">
      <dsp:nvSpPr>
        <dsp:cNvPr id="0" name=""/>
        <dsp:cNvSpPr/>
      </dsp:nvSpPr>
      <dsp:spPr>
        <a:xfrm>
          <a:off x="3347872" y="232473"/>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Prepare a digital report to tell a story about a company</a:t>
          </a:r>
        </a:p>
      </dsp:txBody>
      <dsp:txXfrm>
        <a:off x="3347872" y="232473"/>
        <a:ext cx="2715981" cy="1629588"/>
      </dsp:txXfrm>
    </dsp:sp>
    <dsp:sp modelId="{B29097CE-A03D-4F41-B5A8-956506A750E8}">
      <dsp:nvSpPr>
        <dsp:cNvPr id="0" name=""/>
        <dsp:cNvSpPr/>
      </dsp:nvSpPr>
      <dsp:spPr>
        <a:xfrm>
          <a:off x="1365205" y="1860262"/>
          <a:ext cx="6681314" cy="594075"/>
        </a:xfrm>
        <a:custGeom>
          <a:avLst/>
          <a:gdLst/>
          <a:ahLst/>
          <a:cxnLst/>
          <a:rect l="0" t="0" r="0" b="0"/>
          <a:pathLst>
            <a:path>
              <a:moveTo>
                <a:pt x="6681314" y="0"/>
              </a:moveTo>
              <a:lnTo>
                <a:pt x="6681314" y="314137"/>
              </a:lnTo>
              <a:lnTo>
                <a:pt x="0" y="314137"/>
              </a:lnTo>
              <a:lnTo>
                <a:pt x="0" y="594075"/>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538101" y="2154177"/>
        <a:ext cx="335522" cy="6246"/>
      </dsp:txXfrm>
    </dsp:sp>
    <dsp:sp modelId="{B2B6A20E-20EB-46D7-AC90-D8323CD1D7E1}">
      <dsp:nvSpPr>
        <dsp:cNvPr id="0" name=""/>
        <dsp:cNvSpPr/>
      </dsp:nvSpPr>
      <dsp:spPr>
        <a:xfrm>
          <a:off x="6688529" y="232473"/>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Ss conducted research on their websites</a:t>
          </a:r>
        </a:p>
      </dsp:txBody>
      <dsp:txXfrm>
        <a:off x="6688529" y="232473"/>
        <a:ext cx="2715981" cy="1629588"/>
      </dsp:txXfrm>
    </dsp:sp>
    <dsp:sp modelId="{A8EDFD93-1DDD-4DF5-B724-EA51C07CA1F6}">
      <dsp:nvSpPr>
        <dsp:cNvPr id="0" name=""/>
        <dsp:cNvSpPr/>
      </dsp:nvSpPr>
      <dsp:spPr>
        <a:xfrm>
          <a:off x="2721396" y="3255812"/>
          <a:ext cx="594075" cy="91440"/>
        </a:xfrm>
        <a:custGeom>
          <a:avLst/>
          <a:gdLst/>
          <a:ahLst/>
          <a:cxnLst/>
          <a:rect l="0" t="0" r="0" b="0"/>
          <a:pathLst>
            <a:path>
              <a:moveTo>
                <a:pt x="0" y="45720"/>
              </a:moveTo>
              <a:lnTo>
                <a:pt x="594075"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02817" y="3298409"/>
        <a:ext cx="31233" cy="6246"/>
      </dsp:txXfrm>
    </dsp:sp>
    <dsp:sp modelId="{4FB2C999-4707-4B82-8167-5A199E9D31A6}">
      <dsp:nvSpPr>
        <dsp:cNvPr id="0" name=""/>
        <dsp:cNvSpPr/>
      </dsp:nvSpPr>
      <dsp:spPr>
        <a:xfrm>
          <a:off x="7215" y="2486738"/>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They discussed their digital business strategies</a:t>
          </a:r>
        </a:p>
      </dsp:txBody>
      <dsp:txXfrm>
        <a:off x="7215" y="2486738"/>
        <a:ext cx="2715981" cy="1629588"/>
      </dsp:txXfrm>
    </dsp:sp>
    <dsp:sp modelId="{EF877D36-2803-404E-B27C-9FC0264E9446}">
      <dsp:nvSpPr>
        <dsp:cNvPr id="0" name=""/>
        <dsp:cNvSpPr/>
      </dsp:nvSpPr>
      <dsp:spPr>
        <a:xfrm>
          <a:off x="6062053" y="3255812"/>
          <a:ext cx="594075" cy="91440"/>
        </a:xfrm>
        <a:custGeom>
          <a:avLst/>
          <a:gdLst/>
          <a:ahLst/>
          <a:cxnLst/>
          <a:rect l="0" t="0" r="0" b="0"/>
          <a:pathLst>
            <a:path>
              <a:moveTo>
                <a:pt x="0" y="45720"/>
              </a:moveTo>
              <a:lnTo>
                <a:pt x="594075" y="45720"/>
              </a:lnTo>
            </a:path>
          </a:pathLst>
        </a:custGeom>
        <a:noFill/>
        <a:ln w="9525" cap="flat" cmpd="sng" algn="ctr">
          <a:solidFill>
            <a:schemeClr val="accent4">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343474" y="3298409"/>
        <a:ext cx="31233" cy="6246"/>
      </dsp:txXfrm>
    </dsp:sp>
    <dsp:sp modelId="{087E38EF-A3D1-4D15-A75A-0C35919B2A5E}">
      <dsp:nvSpPr>
        <dsp:cNvPr id="0" name=""/>
        <dsp:cNvSpPr/>
      </dsp:nvSpPr>
      <dsp:spPr>
        <a:xfrm>
          <a:off x="3347872" y="2486738"/>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Entries in an online journal</a:t>
          </a:r>
        </a:p>
      </dsp:txBody>
      <dsp:txXfrm>
        <a:off x="3347872" y="2486738"/>
        <a:ext cx="2715981" cy="1629588"/>
      </dsp:txXfrm>
    </dsp:sp>
    <dsp:sp modelId="{58B25461-A6FF-489B-B967-FDEB0CA116C8}">
      <dsp:nvSpPr>
        <dsp:cNvPr id="0" name=""/>
        <dsp:cNvSpPr/>
      </dsp:nvSpPr>
      <dsp:spPr>
        <a:xfrm>
          <a:off x="6688529" y="2486738"/>
          <a:ext cx="2715981" cy="1629588"/>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Anonymous feedback via Mentimeter</a:t>
          </a:r>
        </a:p>
      </dsp:txBody>
      <dsp:txXfrm>
        <a:off x="6688529" y="2486738"/>
        <a:ext cx="2715981" cy="1629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CB60-D129-4848-855A-2FD8D93A8C45}">
      <dsp:nvSpPr>
        <dsp:cNvPr id="0" name=""/>
        <dsp:cNvSpPr/>
      </dsp:nvSpPr>
      <dsp:spPr>
        <a:xfrm>
          <a:off x="0" y="0"/>
          <a:ext cx="7337062" cy="723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EDS is a promising innovative approach for improving writing and professional skills.</a:t>
          </a:r>
          <a:endParaRPr lang="en-GB" sz="2000" kern="1200" dirty="0"/>
        </a:p>
      </dsp:txBody>
      <dsp:txXfrm>
        <a:off x="21185" y="21185"/>
        <a:ext cx="6471931" cy="680936"/>
      </dsp:txXfrm>
    </dsp:sp>
    <dsp:sp modelId="{0138ED1C-C7D2-4A8D-93A4-D8D15CBD1E26}">
      <dsp:nvSpPr>
        <dsp:cNvPr id="0" name=""/>
        <dsp:cNvSpPr/>
      </dsp:nvSpPr>
      <dsp:spPr>
        <a:xfrm>
          <a:off x="547897" y="823765"/>
          <a:ext cx="7337062" cy="723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Ss can exchange ideas and improve their writing skills using both verbal and non-verbal elements. </a:t>
          </a:r>
          <a:endParaRPr lang="en-GB" sz="2000" kern="1200" dirty="0"/>
        </a:p>
      </dsp:txBody>
      <dsp:txXfrm>
        <a:off x="569082" y="844950"/>
        <a:ext cx="6276645" cy="680936"/>
      </dsp:txXfrm>
    </dsp:sp>
    <dsp:sp modelId="{60C810FD-0B0B-4A5B-AF1F-DBEF27CCB137}">
      <dsp:nvSpPr>
        <dsp:cNvPr id="0" name=""/>
        <dsp:cNvSpPr/>
      </dsp:nvSpPr>
      <dsp:spPr>
        <a:xfrm>
          <a:off x="1095794" y="1647530"/>
          <a:ext cx="7337062" cy="723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Ss feel flattered because they have a real audience.</a:t>
          </a:r>
          <a:endParaRPr lang="en-GB" sz="2000" kern="1200" dirty="0"/>
        </a:p>
      </dsp:txBody>
      <dsp:txXfrm>
        <a:off x="1116979" y="1668715"/>
        <a:ext cx="6276645" cy="680936"/>
      </dsp:txXfrm>
    </dsp:sp>
    <dsp:sp modelId="{4964115C-81F6-4A1E-A7B4-26F142DEEE27}">
      <dsp:nvSpPr>
        <dsp:cNvPr id="0" name=""/>
        <dsp:cNvSpPr/>
      </dsp:nvSpPr>
      <dsp:spPr>
        <a:xfrm>
          <a:off x="1643692" y="2471295"/>
          <a:ext cx="7337062" cy="723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Ss spend considerable time studying theories and applying them creating real-life scenarios.</a:t>
          </a:r>
          <a:endParaRPr lang="en-GB" sz="2000" kern="1200" dirty="0"/>
        </a:p>
      </dsp:txBody>
      <dsp:txXfrm>
        <a:off x="1664877" y="2492480"/>
        <a:ext cx="6276645" cy="680936"/>
      </dsp:txXfrm>
    </dsp:sp>
    <dsp:sp modelId="{D46DB3BD-96C6-40C5-B456-AF9253BEAD56}">
      <dsp:nvSpPr>
        <dsp:cNvPr id="0" name=""/>
        <dsp:cNvSpPr/>
      </dsp:nvSpPr>
      <dsp:spPr>
        <a:xfrm>
          <a:off x="2191589" y="3295060"/>
          <a:ext cx="7337062" cy="7233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Ss find the development of academic skills more meaningful and engaging.</a:t>
          </a:r>
          <a:endParaRPr lang="en-GB" sz="2000" kern="1200" dirty="0"/>
        </a:p>
      </dsp:txBody>
      <dsp:txXfrm>
        <a:off x="2212774" y="3316245"/>
        <a:ext cx="6276645" cy="680936"/>
      </dsp:txXfrm>
    </dsp:sp>
    <dsp:sp modelId="{3A36C326-24EA-454D-8631-105A818E17E2}">
      <dsp:nvSpPr>
        <dsp:cNvPr id="0" name=""/>
        <dsp:cNvSpPr/>
      </dsp:nvSpPr>
      <dsp:spPr>
        <a:xfrm>
          <a:off x="6866913" y="528415"/>
          <a:ext cx="470148" cy="4701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6972696" y="528415"/>
        <a:ext cx="258582" cy="353786"/>
      </dsp:txXfrm>
    </dsp:sp>
    <dsp:sp modelId="{10D36C90-90B6-44DA-B6B0-92753D0350B7}">
      <dsp:nvSpPr>
        <dsp:cNvPr id="0" name=""/>
        <dsp:cNvSpPr/>
      </dsp:nvSpPr>
      <dsp:spPr>
        <a:xfrm>
          <a:off x="7414810" y="1352180"/>
          <a:ext cx="470148" cy="4701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7520593" y="1352180"/>
        <a:ext cx="258582" cy="353786"/>
      </dsp:txXfrm>
    </dsp:sp>
    <dsp:sp modelId="{79441D06-2299-4DC6-A3AD-B4FF134DC05A}">
      <dsp:nvSpPr>
        <dsp:cNvPr id="0" name=""/>
        <dsp:cNvSpPr/>
      </dsp:nvSpPr>
      <dsp:spPr>
        <a:xfrm>
          <a:off x="7962708" y="2163890"/>
          <a:ext cx="470148" cy="4701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8068491" y="2163890"/>
        <a:ext cx="258582" cy="353786"/>
      </dsp:txXfrm>
    </dsp:sp>
    <dsp:sp modelId="{356586FD-3557-4060-96D2-41F2F1ABEB69}">
      <dsp:nvSpPr>
        <dsp:cNvPr id="0" name=""/>
        <dsp:cNvSpPr/>
      </dsp:nvSpPr>
      <dsp:spPr>
        <a:xfrm>
          <a:off x="8510605" y="2995692"/>
          <a:ext cx="470148" cy="47014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8616388" y="2995692"/>
        <a:ext cx="258582" cy="353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B2F75-91D9-48EB-926B-857BCACB2689}">
      <dsp:nvSpPr>
        <dsp:cNvPr id="0" name=""/>
        <dsp:cNvSpPr/>
      </dsp:nvSpPr>
      <dsp:spPr>
        <a:xfrm>
          <a:off x="0" y="0"/>
          <a:ext cx="9785247" cy="1694646"/>
        </a:xfrm>
        <a:prstGeom prst="roundRect">
          <a:avLst>
            <a:gd name="adj" fmla="val 10000"/>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Bahnschrift Light Condensed" panose="020B0502040204020203" pitchFamily="34" charset="0"/>
            </a:rPr>
            <a:t>EDS seems to be a viable tool for HEI lecturers who would like to enrich traditional undergraduate courses and allow Ss to have access to and become proficient in the 21st century multimodal literacies.</a:t>
          </a:r>
          <a:endParaRPr lang="en-GB" sz="3100" kern="1200" dirty="0"/>
        </a:p>
      </dsp:txBody>
      <dsp:txXfrm>
        <a:off x="49634" y="49634"/>
        <a:ext cx="9685979" cy="159537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18831" cy="493316"/>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15340" y="1"/>
            <a:ext cx="2918831" cy="493316"/>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79375" y="739775"/>
            <a:ext cx="6578600" cy="37004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3577" y="4687347"/>
            <a:ext cx="5388610" cy="4439840"/>
          </a:xfrm>
          <a:prstGeom prst="rect">
            <a:avLst/>
          </a:prstGeom>
          <a:noFill/>
          <a:ln w="9525">
            <a:noFill/>
            <a:miter lim="800000"/>
            <a:headEnd/>
            <a:tailEnd/>
          </a:ln>
          <a:effectLst/>
        </p:spPr>
        <p:txBody>
          <a:bodyPr vert="horz" wrap="square" lIns="95143" tIns="47572" rIns="95143" bIns="475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371303"/>
            <a:ext cx="2918831" cy="493316"/>
          </a:xfrm>
          <a:prstGeom prst="rect">
            <a:avLst/>
          </a:prstGeom>
          <a:noFill/>
          <a:ln w="9525">
            <a:noFill/>
            <a:miter lim="800000"/>
            <a:headEnd/>
            <a:tailEnd/>
          </a:ln>
          <a:effectLst/>
        </p:spPr>
        <p:txBody>
          <a:bodyPr vert="horz" wrap="square" lIns="95143" tIns="47572" rIns="95143" bIns="47572"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15340" y="9371303"/>
            <a:ext cx="2918831" cy="493316"/>
          </a:xfrm>
          <a:prstGeom prst="rect">
            <a:avLst/>
          </a:prstGeom>
          <a:noFill/>
          <a:ln w="9525">
            <a:noFill/>
            <a:miter lim="800000"/>
            <a:headEnd/>
            <a:tailEnd/>
          </a:ln>
          <a:effectLst/>
        </p:spPr>
        <p:txBody>
          <a:bodyPr vert="horz" wrap="square" lIns="95143" tIns="47572" rIns="95143" bIns="47572" numCol="1" anchor="b" anchorCtr="0" compatLnSpc="1">
            <a:prstTxWarp prst="textNoShape">
              <a:avLst/>
            </a:prstTxWarp>
          </a:bodyPr>
          <a:lstStyle>
            <a:lvl1pPr algn="r">
              <a:defRPr sz="1200"/>
            </a:lvl1pPr>
          </a:lstStyle>
          <a:p>
            <a:fld id="{AB341125-7FD1-4FFC-BA04-8606EAC93EEB}" type="slidenum">
              <a:rPr lang="en-US"/>
              <a:pPr/>
              <a:t>‹#›</a:t>
            </a:fld>
            <a:endParaRPr lang="en-US"/>
          </a:p>
        </p:txBody>
      </p:sp>
    </p:spTree>
    <p:extLst>
      <p:ext uri="{BB962C8B-B14F-4D97-AF65-F5344CB8AC3E}">
        <p14:creationId xmlns:p14="http://schemas.microsoft.com/office/powerpoint/2010/main" val="16236385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175DA-0793-4A20-9271-7587546B9D8B}" type="slidenum">
              <a:rPr lang="en-US"/>
              <a:pPr/>
              <a:t>1</a:t>
            </a:fld>
            <a:endParaRPr lang="en-US"/>
          </a:p>
        </p:txBody>
      </p:sp>
      <p:sp>
        <p:nvSpPr>
          <p:cNvPr id="4098" name="Rectangle 2"/>
          <p:cNvSpPr>
            <a:spLocks noGrp="1" noRot="1" noChangeAspect="1" noChangeArrowheads="1" noTextEdit="1"/>
          </p:cNvSpPr>
          <p:nvPr>
            <p:ph type="sldImg"/>
          </p:nvPr>
        </p:nvSpPr>
        <p:spPr>
          <a:xfrm>
            <a:off x="79375" y="739775"/>
            <a:ext cx="6578600" cy="3700463"/>
          </a:xfrm>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819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3475637" y="16156967"/>
            <a:ext cx="3200463" cy="1541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p:nvPr userDrawn="1"/>
        </p:nvSpPr>
        <p:spPr>
          <a:xfrm>
            <a:off x="26666213" y="16067231"/>
            <a:ext cx="1975669" cy="29238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300">
                <a:solidFill>
                  <a:schemeClr val="bg1"/>
                </a:solidFill>
              </a:rPr>
              <a:t>www.postersession.com</a:t>
            </a:r>
          </a:p>
        </p:txBody>
      </p:sp>
      <p:sp>
        <p:nvSpPr>
          <p:cNvPr id="4" name="TextBox 3">
            <a:extLst>
              <a:ext uri="{FF2B5EF4-FFF2-40B4-BE49-F238E27FC236}">
                <a16:creationId xmlns:a16="http://schemas.microsoft.com/office/drawing/2014/main" id="{1D2664F1-1C95-4F60-80D0-0340B8FBB1C0}"/>
              </a:ext>
            </a:extLst>
          </p:cNvPr>
          <p:cNvSpPr txBox="1"/>
          <p:nvPr userDrawn="1"/>
        </p:nvSpPr>
        <p:spPr>
          <a:xfrm>
            <a:off x="-45720" y="16359621"/>
            <a:ext cx="482824" cy="12311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 b="1">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508188" rtl="0" fontAlgn="base">
        <a:spcBef>
          <a:spcPct val="0"/>
        </a:spcBef>
        <a:spcAft>
          <a:spcPct val="0"/>
        </a:spcAft>
        <a:defRPr sz="12100">
          <a:solidFill>
            <a:schemeClr val="tx2"/>
          </a:solidFill>
          <a:latin typeface="+mj-lt"/>
          <a:ea typeface="+mj-ea"/>
          <a:cs typeface="+mj-cs"/>
        </a:defRPr>
      </a:lvl1pPr>
      <a:lvl2pPr algn="ctr" defTabSz="2508188" rtl="0" fontAlgn="base">
        <a:spcBef>
          <a:spcPct val="0"/>
        </a:spcBef>
        <a:spcAft>
          <a:spcPct val="0"/>
        </a:spcAft>
        <a:defRPr sz="12100">
          <a:solidFill>
            <a:schemeClr val="tx2"/>
          </a:solidFill>
          <a:latin typeface="Arial" charset="0"/>
        </a:defRPr>
      </a:lvl2pPr>
      <a:lvl3pPr algn="ctr" defTabSz="2508188" rtl="0" fontAlgn="base">
        <a:spcBef>
          <a:spcPct val="0"/>
        </a:spcBef>
        <a:spcAft>
          <a:spcPct val="0"/>
        </a:spcAft>
        <a:defRPr sz="12100">
          <a:solidFill>
            <a:schemeClr val="tx2"/>
          </a:solidFill>
          <a:latin typeface="Arial" charset="0"/>
        </a:defRPr>
      </a:lvl3pPr>
      <a:lvl4pPr algn="ctr" defTabSz="2508188" rtl="0" fontAlgn="base">
        <a:spcBef>
          <a:spcPct val="0"/>
        </a:spcBef>
        <a:spcAft>
          <a:spcPct val="0"/>
        </a:spcAft>
        <a:defRPr sz="12100">
          <a:solidFill>
            <a:schemeClr val="tx2"/>
          </a:solidFill>
          <a:latin typeface="Arial" charset="0"/>
        </a:defRPr>
      </a:lvl4pPr>
      <a:lvl5pPr algn="ctr" defTabSz="2508188" rtl="0" fontAlgn="base">
        <a:spcBef>
          <a:spcPct val="0"/>
        </a:spcBef>
        <a:spcAft>
          <a:spcPct val="0"/>
        </a:spcAft>
        <a:defRPr sz="12100">
          <a:solidFill>
            <a:schemeClr val="tx2"/>
          </a:solidFill>
          <a:latin typeface="Arial" charset="0"/>
        </a:defRPr>
      </a:lvl5pPr>
      <a:lvl6pPr marL="457189" algn="ctr" defTabSz="2508188" rtl="0" fontAlgn="base">
        <a:spcBef>
          <a:spcPct val="0"/>
        </a:spcBef>
        <a:spcAft>
          <a:spcPct val="0"/>
        </a:spcAft>
        <a:defRPr sz="12100">
          <a:solidFill>
            <a:schemeClr val="tx2"/>
          </a:solidFill>
          <a:latin typeface="Arial" charset="0"/>
        </a:defRPr>
      </a:lvl6pPr>
      <a:lvl7pPr marL="914377" algn="ctr" defTabSz="2508188" rtl="0" fontAlgn="base">
        <a:spcBef>
          <a:spcPct val="0"/>
        </a:spcBef>
        <a:spcAft>
          <a:spcPct val="0"/>
        </a:spcAft>
        <a:defRPr sz="12100">
          <a:solidFill>
            <a:schemeClr val="tx2"/>
          </a:solidFill>
          <a:latin typeface="Arial" charset="0"/>
        </a:defRPr>
      </a:lvl7pPr>
      <a:lvl8pPr marL="1371566" algn="ctr" defTabSz="2508188" rtl="0" fontAlgn="base">
        <a:spcBef>
          <a:spcPct val="0"/>
        </a:spcBef>
        <a:spcAft>
          <a:spcPct val="0"/>
        </a:spcAft>
        <a:defRPr sz="12100">
          <a:solidFill>
            <a:schemeClr val="tx2"/>
          </a:solidFill>
          <a:latin typeface="Arial" charset="0"/>
        </a:defRPr>
      </a:lvl8pPr>
      <a:lvl9pPr marL="1828754" algn="ctr" defTabSz="2508188" rtl="0" fontAlgn="base">
        <a:spcBef>
          <a:spcPct val="0"/>
        </a:spcBef>
        <a:spcAft>
          <a:spcPct val="0"/>
        </a:spcAft>
        <a:defRPr sz="12100">
          <a:solidFill>
            <a:schemeClr val="tx2"/>
          </a:solidFill>
          <a:latin typeface="Arial" charset="0"/>
        </a:defRPr>
      </a:lvl9pPr>
    </p:titleStyle>
    <p:bodyStyle>
      <a:lvl1pPr marL="941364" indent="-941364" algn="l" defTabSz="2508188" rtl="0" fontAlgn="base">
        <a:spcBef>
          <a:spcPct val="20000"/>
        </a:spcBef>
        <a:spcAft>
          <a:spcPct val="0"/>
        </a:spcAft>
        <a:buChar char="•"/>
        <a:defRPr sz="8800">
          <a:solidFill>
            <a:schemeClr val="tx1"/>
          </a:solidFill>
          <a:latin typeface="+mn-lt"/>
          <a:ea typeface="+mn-ea"/>
          <a:cs typeface="+mn-cs"/>
        </a:defRPr>
      </a:lvl1pPr>
      <a:lvl2pPr marL="2036712" indent="-782619" algn="l" defTabSz="2508188" rtl="0" fontAlgn="base">
        <a:spcBef>
          <a:spcPct val="20000"/>
        </a:spcBef>
        <a:spcAft>
          <a:spcPct val="0"/>
        </a:spcAft>
        <a:buChar char="–"/>
        <a:defRPr sz="7700">
          <a:solidFill>
            <a:schemeClr val="tx1"/>
          </a:solidFill>
          <a:latin typeface="+mn-lt"/>
        </a:defRPr>
      </a:lvl2pPr>
      <a:lvl3pPr marL="3135235" indent="-627047" algn="l" defTabSz="2508188" rtl="0" fontAlgn="base">
        <a:spcBef>
          <a:spcPct val="20000"/>
        </a:spcBef>
        <a:spcAft>
          <a:spcPct val="0"/>
        </a:spcAft>
        <a:buChar char="•"/>
        <a:defRPr sz="6600">
          <a:solidFill>
            <a:schemeClr val="tx1"/>
          </a:solidFill>
          <a:latin typeface="+mn-lt"/>
        </a:defRPr>
      </a:lvl3pPr>
      <a:lvl4pPr marL="4387741" indent="-625459" algn="l" defTabSz="2508188" rtl="0" fontAlgn="base">
        <a:spcBef>
          <a:spcPct val="20000"/>
        </a:spcBef>
        <a:spcAft>
          <a:spcPct val="0"/>
        </a:spcAft>
        <a:buChar char="–"/>
        <a:defRPr sz="5500">
          <a:solidFill>
            <a:schemeClr val="tx1"/>
          </a:solidFill>
          <a:latin typeface="+mn-lt"/>
        </a:defRPr>
      </a:lvl4pPr>
      <a:lvl5pPr marL="5643422" indent="-627047" algn="l" defTabSz="2508188" rtl="0" fontAlgn="base">
        <a:spcBef>
          <a:spcPct val="20000"/>
        </a:spcBef>
        <a:spcAft>
          <a:spcPct val="0"/>
        </a:spcAft>
        <a:buChar char="»"/>
        <a:defRPr sz="5500">
          <a:solidFill>
            <a:schemeClr val="tx1"/>
          </a:solidFill>
          <a:latin typeface="+mn-lt"/>
        </a:defRPr>
      </a:lvl5pPr>
      <a:lvl6pPr marL="6100610" indent="-627047" algn="l" defTabSz="2508188" rtl="0" fontAlgn="base">
        <a:spcBef>
          <a:spcPct val="20000"/>
        </a:spcBef>
        <a:spcAft>
          <a:spcPct val="0"/>
        </a:spcAft>
        <a:buChar char="»"/>
        <a:defRPr sz="5500">
          <a:solidFill>
            <a:schemeClr val="tx1"/>
          </a:solidFill>
          <a:latin typeface="+mn-lt"/>
        </a:defRPr>
      </a:lvl6pPr>
      <a:lvl7pPr marL="6557799" indent="-627047" algn="l" defTabSz="2508188" rtl="0" fontAlgn="base">
        <a:spcBef>
          <a:spcPct val="20000"/>
        </a:spcBef>
        <a:spcAft>
          <a:spcPct val="0"/>
        </a:spcAft>
        <a:buChar char="»"/>
        <a:defRPr sz="5500">
          <a:solidFill>
            <a:schemeClr val="tx1"/>
          </a:solidFill>
          <a:latin typeface="+mn-lt"/>
        </a:defRPr>
      </a:lvl7pPr>
      <a:lvl8pPr marL="7014987" indent="-627047" algn="l" defTabSz="2508188" rtl="0" fontAlgn="base">
        <a:spcBef>
          <a:spcPct val="20000"/>
        </a:spcBef>
        <a:spcAft>
          <a:spcPct val="0"/>
        </a:spcAft>
        <a:buChar char="»"/>
        <a:defRPr sz="5500">
          <a:solidFill>
            <a:schemeClr val="tx1"/>
          </a:solidFill>
          <a:latin typeface="+mn-lt"/>
        </a:defRPr>
      </a:lvl8pPr>
      <a:lvl9pPr marL="7472176" indent="-627047" algn="l" defTabSz="2508188" rtl="0" fontAlgn="base">
        <a:spcBef>
          <a:spcPct val="20000"/>
        </a:spcBef>
        <a:spcAft>
          <a:spcPct val="0"/>
        </a:spcAft>
        <a:buChar char="»"/>
        <a:defRPr sz="55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Layout" Target="../diagrams/layout3.xml"/><Relationship Id="rId3" Type="http://schemas.openxmlformats.org/officeDocument/2006/relationships/image" Target="../media/image2.png"/><Relationship Id="rId21" Type="http://schemas.microsoft.com/office/2007/relationships/diagramDrawing" Target="../diagrams/drawing3.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Data" Target="../diagrams/data3.xml"/><Relationship Id="rId2" Type="http://schemas.openxmlformats.org/officeDocument/2006/relationships/notesSlide" Target="../notesSlides/notesSlide1.xml"/><Relationship Id="rId16" Type="http://schemas.openxmlformats.org/officeDocument/2006/relationships/image" Target="../media/image4.png"/><Relationship Id="rId20" Type="http://schemas.openxmlformats.org/officeDocument/2006/relationships/diagramColors" Target="../diagrams/colors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jpeg"/><Relationship Id="rId15" Type="http://schemas.microsoft.com/office/2007/relationships/diagramDrawing" Target="../diagrams/drawing2.xml"/><Relationship Id="rId23" Type="http://schemas.openxmlformats.org/officeDocument/2006/relationships/image" Target="../media/image6.jpg"/><Relationship Id="rId10" Type="http://schemas.microsoft.com/office/2007/relationships/diagramDrawing" Target="../diagrams/drawing1.xml"/><Relationship Id="rId19" Type="http://schemas.openxmlformats.org/officeDocument/2006/relationships/diagramQuickStyle" Target="../diagrams/quickStyle3.xml"/><Relationship Id="rId4" Type="http://schemas.openxmlformats.org/officeDocument/2006/relationships/hyperlink" Target="mailto:e.meletiadou@londonmet.ac.uk" TargetMode="Externa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Content Placeholder 9">
            <a:extLst>
              <a:ext uri="{FF2B5EF4-FFF2-40B4-BE49-F238E27FC236}">
                <a16:creationId xmlns:a16="http://schemas.microsoft.com/office/drawing/2014/main" id="{1B60C15A-7739-4128-9CFD-0A89A2D7BAB6}"/>
              </a:ext>
            </a:extLst>
          </p:cNvPr>
          <p:cNvSpPr txBox="1">
            <a:spLocks/>
          </p:cNvSpPr>
          <p:nvPr/>
        </p:nvSpPr>
        <p:spPr>
          <a:xfrm>
            <a:off x="19506935" y="3674954"/>
            <a:ext cx="9558774" cy="4832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gn="just">
              <a:spcBef>
                <a:spcPct val="0"/>
              </a:spcBef>
              <a:spcAft>
                <a:spcPts val="600"/>
              </a:spcAft>
              <a:buNone/>
            </a:pPr>
            <a:r>
              <a:rPr lang="en-US" dirty="0">
                <a:latin typeface="Bahnschrift Light Condensed" panose="020B0502040204020203" pitchFamily="34" charset="0"/>
              </a:rPr>
              <a:t>Educators need to:</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be cautious when </a:t>
            </a:r>
            <a:r>
              <a:rPr lang="en-US">
                <a:latin typeface="Bahnschrift Light Condensed" panose="020B0502040204020203" pitchFamily="34" charset="0"/>
              </a:rPr>
              <a:t>using this new technique - </a:t>
            </a:r>
            <a:r>
              <a:rPr lang="en-US" dirty="0">
                <a:latin typeface="Bahnschrift Light Condensed" panose="020B0502040204020203" pitchFamily="34" charset="0"/>
              </a:rPr>
              <a:t>i.e., Ss may not have access to </a:t>
            </a:r>
            <a:r>
              <a:rPr lang="en-US">
                <a:latin typeface="Bahnschrift Light Condensed" panose="020B0502040204020203" pitchFamily="34" charset="0"/>
              </a:rPr>
              <a:t>the internet.</a:t>
            </a:r>
            <a:endParaRPr lang="en-US" dirty="0">
              <a:latin typeface="Bahnschrift Light Condensed" panose="020B0502040204020203" pitchFamily="34" charset="0"/>
            </a:endParaRP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support mature Ss who might have limited experience in using digital skills.</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provide necessary training and continuous support to avoid any kind of discrimination.</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emphasize the product as well as the process as Ss develop their academic skills while preparing their digital stories.</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focus on assessing Ss’ writing skills rather than the elements that Ss use to make their stories more attractive.</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have a detailed plan which can guide the Ss.</a:t>
            </a:r>
          </a:p>
          <a:p>
            <a:pPr marL="342900" lvl="1" indent="-342900" algn="just">
              <a:spcBef>
                <a:spcPct val="0"/>
              </a:spcBef>
              <a:spcAft>
                <a:spcPts val="600"/>
              </a:spcAft>
              <a:buFont typeface="Wingdings" panose="05000000000000000000" pitchFamily="2" charset="2"/>
              <a:buChar char="Ø"/>
            </a:pPr>
            <a:r>
              <a:rPr lang="en-US" dirty="0">
                <a:latin typeface="Bahnschrift Light Condensed" panose="020B0502040204020203" pitchFamily="34" charset="0"/>
              </a:rPr>
              <a:t>have clear assessment criteria and ensure they match with the curricular goals.</a:t>
            </a:r>
          </a:p>
          <a:p>
            <a:pPr marL="342900" lvl="1" indent="-342900" algn="just">
              <a:spcBef>
                <a:spcPct val="0"/>
              </a:spcBef>
              <a:buFont typeface="Wingdings" panose="05000000000000000000" pitchFamily="2" charset="2"/>
              <a:buChar char="Ø"/>
            </a:pPr>
            <a:r>
              <a:rPr lang="en-US" dirty="0">
                <a:latin typeface="Bahnschrift Light Condensed" panose="020B0502040204020203" pitchFamily="34" charset="0"/>
              </a:rPr>
              <a:t>ensure all students have access to the necessary equipment, i.e., laptop.</a:t>
            </a:r>
          </a:p>
          <a:p>
            <a:pPr marL="342900" lvl="1" indent="-342900" algn="just">
              <a:spcBef>
                <a:spcPct val="0"/>
              </a:spcBef>
              <a:buFont typeface="Wingdings" panose="05000000000000000000" pitchFamily="2" charset="2"/>
              <a:buChar char="Ø"/>
            </a:pPr>
            <a:endParaRPr lang="en-US" dirty="0">
              <a:latin typeface="Bahnschrift Light Condensed" panose="020B0502040204020203" pitchFamily="34" charset="0"/>
            </a:endParaRPr>
          </a:p>
          <a:p>
            <a:pPr marL="342900" lvl="1" indent="-342900" algn="just">
              <a:spcBef>
                <a:spcPct val="0"/>
              </a:spcBef>
              <a:buFont typeface="Wingdings" panose="05000000000000000000" pitchFamily="2" charset="2"/>
              <a:buChar char="Ø"/>
            </a:pPr>
            <a:endParaRPr lang="en-US" dirty="0">
              <a:latin typeface="Bahnschrift Light Condensed" panose="020B0502040204020203" pitchFamily="34" charset="0"/>
            </a:endParaRPr>
          </a:p>
        </p:txBody>
      </p:sp>
      <p:sp>
        <p:nvSpPr>
          <p:cNvPr id="2058" name="Text Box 10"/>
          <p:cNvSpPr txBox="1">
            <a:spLocks noChangeArrowheads="1"/>
          </p:cNvSpPr>
          <p:nvPr/>
        </p:nvSpPr>
        <p:spPr bwMode="auto">
          <a:xfrm>
            <a:off x="10097827" y="2724862"/>
            <a:ext cx="8685219" cy="1053030"/>
          </a:xfrm>
          <a:prstGeom prst="rect">
            <a:avLst/>
          </a:prstGeom>
          <a:noFill/>
          <a:ln w="9525">
            <a:noFill/>
            <a:miter lim="800000"/>
            <a:headEnd/>
            <a:tailEnd/>
          </a:ln>
          <a:effectLst/>
        </p:spPr>
        <p:txBody>
          <a:bodyPr wrap="square" lIns="52247" tIns="26123" rIns="52247" bIns="26123">
            <a:spAutoFit/>
          </a:bodyPr>
          <a:lstStyle>
            <a:defPPr>
              <a:defRPr lang="en-US"/>
            </a:defPPr>
            <a:lvl1pPr defTabSz="2508250">
              <a:spcBef>
                <a:spcPct val="50000"/>
              </a:spcBef>
              <a:defRPr sz="4500" b="1">
                <a:solidFill>
                  <a:schemeClr val="accent4">
                    <a:lumMod val="95000"/>
                    <a:lumOff val="5000"/>
                  </a:schemeClr>
                </a:solidFill>
                <a:latin typeface="Arial Narrow" panose="020B0606020202030204" pitchFamily="34" charset="0"/>
              </a:defRPr>
            </a:lvl1pPr>
          </a:lstStyle>
          <a:p>
            <a:r>
              <a:rPr lang="en-US" sz="6500" dirty="0">
                <a:solidFill>
                  <a:srgbClr val="64533A"/>
                </a:solidFill>
                <a:latin typeface="Bahnschrift Light Condensed" panose="020B0502040204020203" pitchFamily="34" charset="0"/>
              </a:rPr>
              <a:t>Methods</a:t>
            </a:r>
          </a:p>
        </p:txBody>
      </p:sp>
      <p:sp>
        <p:nvSpPr>
          <p:cNvPr id="2061" name="AutoShape 13"/>
          <p:cNvSpPr>
            <a:spLocks noChangeArrowheads="1"/>
          </p:cNvSpPr>
          <p:nvPr/>
        </p:nvSpPr>
        <p:spPr bwMode="auto">
          <a:xfrm>
            <a:off x="1065148" y="190777"/>
            <a:ext cx="27078053" cy="2628900"/>
          </a:xfrm>
          <a:prstGeom prst="roundRect">
            <a:avLst>
              <a:gd name="adj" fmla="val 10870"/>
            </a:avLst>
          </a:prstGeom>
          <a:noFill/>
          <a:ln w="9525">
            <a:solidFill>
              <a:srgbClr val="64533A"/>
            </a:solidFill>
            <a:prstDash val="dash"/>
            <a:round/>
            <a:headEnd/>
            <a:tailEnd/>
          </a:ln>
          <a:effectLst/>
        </p:spPr>
        <p:txBody>
          <a:bodyPr wrap="none" lIns="52247" tIns="26123" rIns="52247" bIns="26123" anchor="ctr"/>
          <a:lstStyle/>
          <a:p>
            <a:pPr defTabSz="2508188"/>
            <a:endParaRPr lang="en-US" sz="4500">
              <a:solidFill>
                <a:srgbClr val="00B050"/>
              </a:solidFill>
              <a:highlight>
                <a:srgbClr val="800000"/>
              </a:highlight>
              <a:latin typeface="Bahnschrift Light Condensed" panose="020B0502040204020203" pitchFamily="34" charset="0"/>
            </a:endParaRPr>
          </a:p>
        </p:txBody>
      </p:sp>
      <p:sp>
        <p:nvSpPr>
          <p:cNvPr id="2062" name="Text Box 14"/>
          <p:cNvSpPr txBox="1">
            <a:spLocks noChangeArrowheads="1"/>
          </p:cNvSpPr>
          <p:nvPr/>
        </p:nvSpPr>
        <p:spPr bwMode="auto">
          <a:xfrm>
            <a:off x="5938463" y="414216"/>
            <a:ext cx="22204738" cy="1899416"/>
          </a:xfrm>
          <a:prstGeom prst="rect">
            <a:avLst/>
          </a:prstGeom>
          <a:noFill/>
          <a:ln w="9525">
            <a:noFill/>
            <a:miter lim="800000"/>
            <a:headEnd/>
            <a:tailEnd/>
          </a:ln>
          <a:effectLst/>
        </p:spPr>
        <p:txBody>
          <a:bodyPr wrap="square" lIns="52247" tIns="26123" rIns="52247" bIns="26123">
            <a:spAutoFit/>
          </a:bodyPr>
          <a:lstStyle/>
          <a:p>
            <a:pPr defTabSz="2508188">
              <a:spcBef>
                <a:spcPts val="0"/>
              </a:spcBef>
            </a:pPr>
            <a:r>
              <a:rPr lang="en-US" sz="6000" b="1" dirty="0">
                <a:solidFill>
                  <a:srgbClr val="64533A"/>
                </a:solidFill>
                <a:latin typeface="Bahnschrift SemiBold Condensed" panose="020B0502040204020203" pitchFamily="34" charset="0"/>
              </a:rPr>
              <a:t>Exploring the Use of Educational Digital Storytelling with Multilingual and Multicultural Business Students: Implications for Enhancing Learners’ Academic Writing Skills</a:t>
            </a:r>
          </a:p>
        </p:txBody>
      </p:sp>
      <p:sp>
        <p:nvSpPr>
          <p:cNvPr id="2075" name="Text Box 27"/>
          <p:cNvSpPr txBox="1">
            <a:spLocks noChangeArrowheads="1"/>
          </p:cNvSpPr>
          <p:nvPr/>
        </p:nvSpPr>
        <p:spPr bwMode="auto">
          <a:xfrm>
            <a:off x="26898275" y="12618670"/>
            <a:ext cx="1568409" cy="422088"/>
          </a:xfrm>
          <a:prstGeom prst="rect">
            <a:avLst/>
          </a:prstGeom>
          <a:noFill/>
          <a:ln w="9525">
            <a:noFill/>
            <a:miter lim="800000"/>
            <a:headEnd/>
            <a:tailEnd/>
          </a:ln>
          <a:effectLst/>
        </p:spPr>
        <p:txBody>
          <a:bodyPr wrap="square" lIns="52247" tIns="26123" rIns="52247" bIns="26123">
            <a:spAutoFit/>
          </a:bodyPr>
          <a:lstStyle/>
          <a:p>
            <a:pPr defTabSz="2508188">
              <a:spcBef>
                <a:spcPct val="50000"/>
              </a:spcBef>
            </a:pPr>
            <a:r>
              <a:rPr lang="en-US" sz="2400" b="1" dirty="0">
                <a:solidFill>
                  <a:srgbClr val="64533A"/>
                </a:solidFill>
                <a:latin typeface="Bahnschrift SemiBold Condensed" panose="020B0502040204020203" pitchFamily="34" charset="0"/>
              </a:rPr>
              <a:t>Bibliography</a:t>
            </a:r>
          </a:p>
        </p:txBody>
      </p:sp>
      <p:sp>
        <p:nvSpPr>
          <p:cNvPr id="2090" name="Text Box 42"/>
          <p:cNvSpPr txBox="1">
            <a:spLocks noChangeArrowheads="1"/>
          </p:cNvSpPr>
          <p:nvPr/>
        </p:nvSpPr>
        <p:spPr bwMode="auto">
          <a:xfrm>
            <a:off x="766646" y="2836746"/>
            <a:ext cx="9040887" cy="1053030"/>
          </a:xfrm>
          <a:prstGeom prst="rect">
            <a:avLst/>
          </a:prstGeom>
          <a:noFill/>
          <a:ln w="9525">
            <a:noFill/>
            <a:miter lim="800000"/>
            <a:headEnd/>
            <a:tailEnd/>
          </a:ln>
          <a:effectLst/>
        </p:spPr>
        <p:txBody>
          <a:bodyPr wrap="square" lIns="52247" tIns="26123" rIns="52247" bIns="26123">
            <a:spAutoFit/>
          </a:bodyPr>
          <a:lstStyle/>
          <a:p>
            <a:pPr defTabSz="2508188">
              <a:spcBef>
                <a:spcPct val="50000"/>
              </a:spcBef>
            </a:pPr>
            <a:r>
              <a:rPr lang="en-US" sz="6500" b="1" dirty="0">
                <a:solidFill>
                  <a:srgbClr val="64533A"/>
                </a:solidFill>
                <a:latin typeface="Bahnschrift Light Condensed" panose="020B0502040204020203" pitchFamily="34" charset="0"/>
              </a:rPr>
              <a:t>Introduction</a:t>
            </a:r>
          </a:p>
        </p:txBody>
      </p:sp>
      <p:sp>
        <p:nvSpPr>
          <p:cNvPr id="22" name="Text Box 27">
            <a:extLst>
              <a:ext uri="{FF2B5EF4-FFF2-40B4-BE49-F238E27FC236}">
                <a16:creationId xmlns:a16="http://schemas.microsoft.com/office/drawing/2014/main" id="{EC399079-4E12-423E-936B-E05EA51B78A9}"/>
              </a:ext>
            </a:extLst>
          </p:cNvPr>
          <p:cNvSpPr txBox="1">
            <a:spLocks noChangeArrowheads="1"/>
          </p:cNvSpPr>
          <p:nvPr/>
        </p:nvSpPr>
        <p:spPr bwMode="auto">
          <a:xfrm>
            <a:off x="19825518" y="11790540"/>
            <a:ext cx="2346115" cy="422088"/>
          </a:xfrm>
          <a:prstGeom prst="rect">
            <a:avLst/>
          </a:prstGeom>
          <a:noFill/>
          <a:ln w="9525">
            <a:noFill/>
            <a:miter lim="800000"/>
            <a:headEnd/>
            <a:tailEnd/>
          </a:ln>
          <a:effectLst/>
        </p:spPr>
        <p:txBody>
          <a:bodyPr wrap="square" lIns="52247" tIns="26123" rIns="52247" bIns="26123">
            <a:spAutoFit/>
          </a:bodyPr>
          <a:lstStyle/>
          <a:p>
            <a:pPr algn="l" defTabSz="4389329">
              <a:spcBef>
                <a:spcPct val="50000"/>
              </a:spcBef>
            </a:pPr>
            <a:r>
              <a:rPr lang="en-US" sz="2400" b="1" dirty="0">
                <a:solidFill>
                  <a:srgbClr val="64533A"/>
                </a:solidFill>
                <a:latin typeface="Bahnschrift SemiBold Condensed" panose="020B0502040204020203" pitchFamily="34" charset="0"/>
              </a:rPr>
              <a:t>Personal information </a:t>
            </a:r>
          </a:p>
        </p:txBody>
      </p:sp>
      <p:sp>
        <p:nvSpPr>
          <p:cNvPr id="24" name="Text Box 10">
            <a:extLst>
              <a:ext uri="{FF2B5EF4-FFF2-40B4-BE49-F238E27FC236}">
                <a16:creationId xmlns:a16="http://schemas.microsoft.com/office/drawing/2014/main" id="{3708AC22-EC7F-4B12-B76E-71FD3C656B9A}"/>
              </a:ext>
            </a:extLst>
          </p:cNvPr>
          <p:cNvSpPr txBox="1">
            <a:spLocks noChangeArrowheads="1"/>
          </p:cNvSpPr>
          <p:nvPr/>
        </p:nvSpPr>
        <p:spPr bwMode="auto">
          <a:xfrm>
            <a:off x="19499014" y="2913538"/>
            <a:ext cx="8821501" cy="668309"/>
          </a:xfrm>
          <a:prstGeom prst="rect">
            <a:avLst/>
          </a:prstGeom>
          <a:noFill/>
          <a:ln w="9525">
            <a:noFill/>
            <a:miter lim="800000"/>
            <a:headEnd/>
            <a:tailEnd/>
          </a:ln>
          <a:effectLst/>
        </p:spPr>
        <p:txBody>
          <a:bodyPr wrap="square" lIns="52247" tIns="26123" rIns="52247" bIns="26123">
            <a:spAutoFit/>
          </a:bodyPr>
          <a:lstStyle>
            <a:defPPr>
              <a:defRPr lang="en-US"/>
            </a:defPPr>
            <a:lvl1pPr defTabSz="2508250">
              <a:spcBef>
                <a:spcPct val="50000"/>
              </a:spcBef>
              <a:defRPr sz="6500" b="1">
                <a:solidFill>
                  <a:srgbClr val="5C0000"/>
                </a:solidFill>
                <a:latin typeface="Bahnschrift Light Condensed" panose="020B0502040204020203" pitchFamily="34" charset="0"/>
              </a:defRPr>
            </a:lvl1pPr>
          </a:lstStyle>
          <a:p>
            <a:r>
              <a:rPr lang="en-US" sz="4000" dirty="0">
                <a:solidFill>
                  <a:srgbClr val="64533A"/>
                </a:solidFill>
                <a:latin typeface="Bahnschrift SemiBold Condensed" panose="020B0502040204020203" pitchFamily="34" charset="0"/>
              </a:rPr>
              <a:t>Implications/Recommendations</a:t>
            </a:r>
            <a:endParaRPr lang="ru-KZ" sz="4000" dirty="0">
              <a:solidFill>
                <a:srgbClr val="64533A"/>
              </a:solidFill>
              <a:latin typeface="Bahnschrift SemiBold Condensed" panose="020B0502040204020203" pitchFamily="34" charset="0"/>
            </a:endParaRPr>
          </a:p>
        </p:txBody>
      </p:sp>
      <p:sp>
        <p:nvSpPr>
          <p:cNvPr id="88" name="TextBox 87">
            <a:extLst>
              <a:ext uri="{FF2B5EF4-FFF2-40B4-BE49-F238E27FC236}">
                <a16:creationId xmlns:a16="http://schemas.microsoft.com/office/drawing/2014/main" id="{FD4EEB8B-25A6-4739-912F-09D044143449}"/>
              </a:ext>
            </a:extLst>
          </p:cNvPr>
          <p:cNvSpPr txBox="1"/>
          <p:nvPr/>
        </p:nvSpPr>
        <p:spPr>
          <a:xfrm>
            <a:off x="10293350" y="5643006"/>
            <a:ext cx="1213795" cy="461665"/>
          </a:xfrm>
          <a:prstGeom prst="rect">
            <a:avLst/>
          </a:prstGeom>
          <a:noFill/>
          <a:ln>
            <a:solidFill>
              <a:srgbClr val="FFFFFF"/>
            </a:solidFill>
          </a:ln>
        </p:spPr>
        <p:txBody>
          <a:bodyPr wrap="none" rtlCol="0">
            <a:spAutoFit/>
          </a:bodyPr>
          <a:lstStyle/>
          <a:p>
            <a:r>
              <a:rPr lang="en-US" sz="2400" dirty="0">
                <a:solidFill>
                  <a:srgbClr val="64533A"/>
                </a:solidFill>
                <a:latin typeface="Bahnschrift Light Condensed" panose="020B0502040204020203" pitchFamily="34" charset="0"/>
              </a:rPr>
              <a:t>Question 1</a:t>
            </a:r>
          </a:p>
        </p:txBody>
      </p:sp>
      <p:sp>
        <p:nvSpPr>
          <p:cNvPr id="89" name="TextBox 88">
            <a:extLst>
              <a:ext uri="{FF2B5EF4-FFF2-40B4-BE49-F238E27FC236}">
                <a16:creationId xmlns:a16="http://schemas.microsoft.com/office/drawing/2014/main" id="{6543ACDA-276D-4694-B313-A6C5BBFD5DCA}"/>
              </a:ext>
            </a:extLst>
          </p:cNvPr>
          <p:cNvSpPr txBox="1"/>
          <p:nvPr/>
        </p:nvSpPr>
        <p:spPr>
          <a:xfrm>
            <a:off x="10114389" y="6551517"/>
            <a:ext cx="1706875" cy="461665"/>
          </a:xfrm>
          <a:prstGeom prst="rect">
            <a:avLst/>
          </a:prstGeom>
          <a:noFill/>
        </p:spPr>
        <p:txBody>
          <a:bodyPr wrap="square" rtlCol="0">
            <a:spAutoFit/>
          </a:bodyPr>
          <a:lstStyle/>
          <a:p>
            <a:r>
              <a:rPr lang="en-GB" sz="2400" dirty="0">
                <a:solidFill>
                  <a:srgbClr val="64533A"/>
                </a:solidFill>
                <a:latin typeface="Bahnschrift Light Condensed" panose="020B0502040204020203" pitchFamily="34" charset="0"/>
              </a:rPr>
              <a:t>Question 2</a:t>
            </a:r>
            <a:r>
              <a:rPr lang="ru-RU" sz="2400" dirty="0">
                <a:solidFill>
                  <a:srgbClr val="64533A"/>
                </a:solidFill>
                <a:latin typeface="Bahnschrift Light Condensed" panose="020B0502040204020203" pitchFamily="34" charset="0"/>
              </a:rPr>
              <a:t> </a:t>
            </a:r>
            <a:endParaRPr lang="en-US" sz="2400" dirty="0">
              <a:solidFill>
                <a:srgbClr val="64533A"/>
              </a:solidFill>
              <a:latin typeface="Bahnschrift Light Condensed" panose="020B0502040204020203" pitchFamily="34" charset="0"/>
            </a:endParaRPr>
          </a:p>
        </p:txBody>
      </p:sp>
      <p:sp>
        <p:nvSpPr>
          <p:cNvPr id="91" name="TextBox 90">
            <a:extLst>
              <a:ext uri="{FF2B5EF4-FFF2-40B4-BE49-F238E27FC236}">
                <a16:creationId xmlns:a16="http://schemas.microsoft.com/office/drawing/2014/main" id="{E0E4372E-4FF0-4AA9-94AC-6E8D8F194DF2}"/>
              </a:ext>
            </a:extLst>
          </p:cNvPr>
          <p:cNvSpPr txBox="1"/>
          <p:nvPr/>
        </p:nvSpPr>
        <p:spPr>
          <a:xfrm>
            <a:off x="11966542" y="5406587"/>
            <a:ext cx="7219615" cy="830997"/>
          </a:xfrm>
          <a:prstGeom prst="rect">
            <a:avLst/>
          </a:prstGeom>
          <a:noFill/>
        </p:spPr>
        <p:txBody>
          <a:bodyPr wrap="square">
            <a:spAutoFit/>
          </a:bodyPr>
          <a:lstStyle/>
          <a:p>
            <a:pPr algn="just"/>
            <a:r>
              <a:rPr lang="en-US" sz="2400" dirty="0">
                <a:latin typeface="Bahnschrift Light Condensed" panose="020B0502040204020203" pitchFamily="34" charset="0"/>
              </a:rPr>
              <a:t>What are students’ attitudes towards the use of Educational digital storytelling in Business and Management Studies?</a:t>
            </a:r>
          </a:p>
        </p:txBody>
      </p:sp>
      <p:sp>
        <p:nvSpPr>
          <p:cNvPr id="93" name="TextBox 92">
            <a:extLst>
              <a:ext uri="{FF2B5EF4-FFF2-40B4-BE49-F238E27FC236}">
                <a16:creationId xmlns:a16="http://schemas.microsoft.com/office/drawing/2014/main" id="{8BB256FC-762C-4388-80FE-2A6F5F7FD36A}"/>
              </a:ext>
            </a:extLst>
          </p:cNvPr>
          <p:cNvSpPr txBox="1"/>
          <p:nvPr/>
        </p:nvSpPr>
        <p:spPr>
          <a:xfrm>
            <a:off x="11991822" y="6425702"/>
            <a:ext cx="7249699" cy="830997"/>
          </a:xfrm>
          <a:prstGeom prst="rect">
            <a:avLst/>
          </a:prstGeom>
          <a:noFill/>
        </p:spPr>
        <p:txBody>
          <a:bodyPr wrap="square">
            <a:spAutoFit/>
          </a:bodyPr>
          <a:lstStyle/>
          <a:p>
            <a:pPr marL="0" lvl="1" algn="just"/>
            <a:r>
              <a:rPr lang="en-US" sz="2400" dirty="0">
                <a:latin typeface="Bahnschrift Light Condensed" panose="020B0502040204020203" pitchFamily="34" charset="0"/>
              </a:rPr>
              <a:t>What is the impact of using this approach on students’ professional skills, i.e., digital literacy, writing, self-regulation, motivation)?</a:t>
            </a:r>
          </a:p>
        </p:txBody>
      </p:sp>
      <p:pic>
        <p:nvPicPr>
          <p:cNvPr id="2050" name="Picture 2">
            <a:extLst>
              <a:ext uri="{FF2B5EF4-FFF2-40B4-BE49-F238E27FC236}">
                <a16:creationId xmlns:a16="http://schemas.microsoft.com/office/drawing/2014/main" id="{BFBA5EA9-494F-4AC2-975F-F5EF90C677F9}"/>
              </a:ext>
            </a:extLst>
          </p:cNvPr>
          <p:cNvPicPr>
            <a:picLocks noChangeAspect="1" noChangeArrowheads="1"/>
          </p:cNvPicPr>
          <p:nvPr/>
        </p:nvPicPr>
        <p:blipFill>
          <a:blip r:embed="rId3" cstate="print">
            <a:alphaModFix amt="30000"/>
            <a:extLst>
              <a:ext uri="{28A0092B-C50C-407E-A947-70E740481C1C}">
                <a14:useLocalDpi xmlns:a14="http://schemas.microsoft.com/office/drawing/2010/main" val="0"/>
              </a:ext>
            </a:extLst>
          </a:blip>
          <a:srcRect/>
          <a:stretch>
            <a:fillRect/>
          </a:stretch>
        </p:blipFill>
        <p:spPr bwMode="auto">
          <a:xfrm>
            <a:off x="22267445" y="10787007"/>
            <a:ext cx="4576051" cy="5056868"/>
          </a:xfrm>
          <a:prstGeom prst="rect">
            <a:avLst/>
          </a:prstGeom>
          <a:noFill/>
        </p:spPr>
      </p:pic>
      <p:cxnSp>
        <p:nvCxnSpPr>
          <p:cNvPr id="31" name="Прямая соединительная линия 30">
            <a:extLst>
              <a:ext uri="{FF2B5EF4-FFF2-40B4-BE49-F238E27FC236}">
                <a16:creationId xmlns:a16="http://schemas.microsoft.com/office/drawing/2014/main" id="{9BE12168-37A5-4B64-B683-7441D6B84C11}"/>
              </a:ext>
            </a:extLst>
          </p:cNvPr>
          <p:cNvCxnSpPr>
            <a:cxnSpLocks/>
          </p:cNvCxnSpPr>
          <p:nvPr/>
        </p:nvCxnSpPr>
        <p:spPr bwMode="auto">
          <a:xfrm flipH="1">
            <a:off x="9889917" y="2840455"/>
            <a:ext cx="8507" cy="13536000"/>
          </a:xfrm>
          <a:prstGeom prst="line">
            <a:avLst/>
          </a:prstGeom>
          <a:solidFill>
            <a:schemeClr val="bg1"/>
          </a:solidFill>
          <a:ln w="9525" cap="flat" cmpd="sng" algn="ctr">
            <a:solidFill>
              <a:srgbClr val="64533A"/>
            </a:solidFill>
            <a:prstDash val="dash"/>
            <a:round/>
            <a:headEnd type="none" w="med" len="med"/>
            <a:tailEnd type="none" w="med" len="med"/>
          </a:ln>
          <a:effectLst/>
        </p:spPr>
      </p:cxnSp>
      <p:cxnSp>
        <p:nvCxnSpPr>
          <p:cNvPr id="147" name="Прямая соединительная линия 146">
            <a:extLst>
              <a:ext uri="{FF2B5EF4-FFF2-40B4-BE49-F238E27FC236}">
                <a16:creationId xmlns:a16="http://schemas.microsoft.com/office/drawing/2014/main" id="{694A1106-A250-498A-A570-7FB404F04C2F}"/>
              </a:ext>
            </a:extLst>
          </p:cNvPr>
          <p:cNvCxnSpPr>
            <a:cxnSpLocks/>
          </p:cNvCxnSpPr>
          <p:nvPr/>
        </p:nvCxnSpPr>
        <p:spPr bwMode="auto">
          <a:xfrm flipH="1">
            <a:off x="19463263" y="2820430"/>
            <a:ext cx="37607" cy="13580380"/>
          </a:xfrm>
          <a:prstGeom prst="line">
            <a:avLst/>
          </a:prstGeom>
          <a:solidFill>
            <a:schemeClr val="bg1"/>
          </a:solidFill>
          <a:ln w="9525" cap="flat" cmpd="sng" algn="ctr">
            <a:solidFill>
              <a:srgbClr val="64533A"/>
            </a:solidFill>
            <a:prstDash val="dash"/>
            <a:round/>
            <a:headEnd type="none" w="med" len="med"/>
            <a:tailEnd type="none" w="med" len="med"/>
          </a:ln>
          <a:effectLst/>
        </p:spPr>
      </p:cxnSp>
      <p:sp>
        <p:nvSpPr>
          <p:cNvPr id="148" name="TextBox 147">
            <a:extLst>
              <a:ext uri="{FF2B5EF4-FFF2-40B4-BE49-F238E27FC236}">
                <a16:creationId xmlns:a16="http://schemas.microsoft.com/office/drawing/2014/main" id="{DF3CBD8F-F5A1-4050-A13D-1D583ECB4CC4}"/>
              </a:ext>
            </a:extLst>
          </p:cNvPr>
          <p:cNvSpPr txBox="1"/>
          <p:nvPr/>
        </p:nvSpPr>
        <p:spPr>
          <a:xfrm>
            <a:off x="11263889" y="11458658"/>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Findings</a:t>
            </a:r>
            <a:endParaRPr lang="ru-KZ" sz="4000" b="1" dirty="0">
              <a:solidFill>
                <a:srgbClr val="64533A"/>
              </a:solidFill>
              <a:latin typeface="Bahnschrift SemiBold Condensed" panose="020B0502040204020203" pitchFamily="34" charset="0"/>
            </a:endParaRPr>
          </a:p>
        </p:txBody>
      </p:sp>
      <p:sp>
        <p:nvSpPr>
          <p:cNvPr id="152" name="TextBox 151">
            <a:extLst>
              <a:ext uri="{FF2B5EF4-FFF2-40B4-BE49-F238E27FC236}">
                <a16:creationId xmlns:a16="http://schemas.microsoft.com/office/drawing/2014/main" id="{38A92CFC-238F-4569-9544-AF1B477781B5}"/>
              </a:ext>
            </a:extLst>
          </p:cNvPr>
          <p:cNvSpPr txBox="1"/>
          <p:nvPr/>
        </p:nvSpPr>
        <p:spPr>
          <a:xfrm>
            <a:off x="1437566" y="4305280"/>
            <a:ext cx="1042273" cy="461665"/>
          </a:xfrm>
          <a:prstGeom prst="rect">
            <a:avLst/>
          </a:prstGeom>
          <a:noFill/>
        </p:spPr>
        <p:txBody>
          <a:bodyPr wrap="none" rtlCol="0">
            <a:spAutoFit/>
          </a:bodyPr>
          <a:lstStyle/>
          <a:p>
            <a:r>
              <a:rPr lang="en-US" sz="2400" dirty="0">
                <a:solidFill>
                  <a:srgbClr val="64533A"/>
                </a:solidFill>
                <a:latin typeface="Bahnschrift Light Condensed" panose="020B0502040204020203" pitchFamily="34" charset="0"/>
              </a:rPr>
              <a:t>The aim </a:t>
            </a:r>
          </a:p>
        </p:txBody>
      </p:sp>
      <p:sp>
        <p:nvSpPr>
          <p:cNvPr id="154" name="TextBox 153">
            <a:extLst>
              <a:ext uri="{FF2B5EF4-FFF2-40B4-BE49-F238E27FC236}">
                <a16:creationId xmlns:a16="http://schemas.microsoft.com/office/drawing/2014/main" id="{3C6C2E4B-DEC4-4C32-ABA1-B6AC58690FD4}"/>
              </a:ext>
            </a:extLst>
          </p:cNvPr>
          <p:cNvSpPr txBox="1"/>
          <p:nvPr/>
        </p:nvSpPr>
        <p:spPr>
          <a:xfrm>
            <a:off x="2885360" y="4008752"/>
            <a:ext cx="6957881" cy="1569660"/>
          </a:xfrm>
          <a:prstGeom prst="rect">
            <a:avLst/>
          </a:prstGeom>
          <a:noFill/>
          <a:ln>
            <a:solidFill>
              <a:schemeClr val="bg1"/>
            </a:solidFill>
          </a:ln>
        </p:spPr>
        <p:txBody>
          <a:bodyPr wrap="square">
            <a:spAutoFit/>
          </a:bodyPr>
          <a:lstStyle/>
          <a:p>
            <a:pPr algn="just"/>
            <a:r>
              <a:rPr lang="en-US" sz="2400" dirty="0">
                <a:latin typeface="Bahnschrift Light Condensed" panose="020B0502040204020203" pitchFamily="34" charset="0"/>
              </a:rPr>
              <a:t>The current study explored the use of EDS with undergraduate Business School students to develop multilingual and multicultural learners’ writing skills and enhance their motivation towards learning in the post-Covid era. </a:t>
            </a:r>
          </a:p>
        </p:txBody>
      </p:sp>
      <p:sp>
        <p:nvSpPr>
          <p:cNvPr id="2" name="Прямоугольник 1">
            <a:extLst>
              <a:ext uri="{FF2B5EF4-FFF2-40B4-BE49-F238E27FC236}">
                <a16:creationId xmlns:a16="http://schemas.microsoft.com/office/drawing/2014/main" id="{E829D5C5-0A53-4628-B8A5-22DFA7FC2281}"/>
              </a:ext>
            </a:extLst>
          </p:cNvPr>
          <p:cNvSpPr/>
          <p:nvPr/>
        </p:nvSpPr>
        <p:spPr bwMode="auto">
          <a:xfrm>
            <a:off x="914405" y="16315066"/>
            <a:ext cx="27406113" cy="127156"/>
          </a:xfrm>
          <a:prstGeom prst="rect">
            <a:avLst/>
          </a:prstGeom>
          <a:solidFill>
            <a:srgbClr val="5C0000"/>
          </a:solidFill>
          <a:ln w="9525" cap="flat" cmpd="sng" algn="ctr">
            <a:solidFill>
              <a:srgbClr val="5C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endParaRPr lang="ru-KZ">
              <a:solidFill>
                <a:srgbClr val="5C0000"/>
              </a:solidFill>
            </a:endParaRPr>
          </a:p>
        </p:txBody>
      </p:sp>
      <p:sp>
        <p:nvSpPr>
          <p:cNvPr id="92" name="TextBox 91">
            <a:extLst>
              <a:ext uri="{FF2B5EF4-FFF2-40B4-BE49-F238E27FC236}">
                <a16:creationId xmlns:a16="http://schemas.microsoft.com/office/drawing/2014/main" id="{044894D7-353A-492B-A02E-6071B006A3F0}"/>
              </a:ext>
            </a:extLst>
          </p:cNvPr>
          <p:cNvSpPr txBox="1"/>
          <p:nvPr/>
        </p:nvSpPr>
        <p:spPr>
          <a:xfrm>
            <a:off x="1958702" y="5616232"/>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Description of the study</a:t>
            </a:r>
          </a:p>
        </p:txBody>
      </p:sp>
      <p:sp>
        <p:nvSpPr>
          <p:cNvPr id="139" name="Rectangle 33">
            <a:extLst>
              <a:ext uri="{FF2B5EF4-FFF2-40B4-BE49-F238E27FC236}">
                <a16:creationId xmlns:a16="http://schemas.microsoft.com/office/drawing/2014/main" id="{D1B3E7BA-57B7-4577-9A8C-0EA85750EE55}"/>
              </a:ext>
            </a:extLst>
          </p:cNvPr>
          <p:cNvSpPr/>
          <p:nvPr/>
        </p:nvSpPr>
        <p:spPr>
          <a:xfrm>
            <a:off x="1177535" y="6413242"/>
            <a:ext cx="1170688" cy="1243551"/>
          </a:xfrm>
          <a:prstGeom prst="rect">
            <a:avLst/>
          </a:prstGeom>
          <a:noFill/>
          <a:ln>
            <a:solidFill>
              <a:srgbClr val="645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lumMod val="50000"/>
                </a:schemeClr>
              </a:solidFill>
              <a:latin typeface="Bahnschrift Light SemiCondensed" panose="020B0502040204020203" pitchFamily="34" charset="0"/>
            </a:endParaRPr>
          </a:p>
          <a:p>
            <a:pPr algn="ctr"/>
            <a:endParaRPr lang="en-US" sz="1600" dirty="0">
              <a:solidFill>
                <a:schemeClr val="tx2">
                  <a:lumMod val="50000"/>
                </a:schemeClr>
              </a:solidFill>
              <a:latin typeface="Bahnschrift Light SemiCondensed" panose="020B0502040204020203" pitchFamily="34" charset="0"/>
            </a:endParaRPr>
          </a:p>
          <a:p>
            <a:pPr algn="ctr"/>
            <a:r>
              <a:rPr lang="en-US" sz="1600" dirty="0">
                <a:solidFill>
                  <a:schemeClr val="tx2">
                    <a:lumMod val="50000"/>
                  </a:schemeClr>
                </a:solidFill>
                <a:latin typeface="Bahnschrift Light SemiCondensed" panose="020B0502040204020203" pitchFamily="34" charset="0"/>
              </a:rPr>
              <a:t>Educational Digital Storytelling (EDS)</a:t>
            </a:r>
          </a:p>
          <a:p>
            <a:pPr algn="ctr"/>
            <a:endParaRPr lang="en-US" sz="1600" dirty="0">
              <a:solidFill>
                <a:schemeClr val="tx2">
                  <a:lumMod val="50000"/>
                </a:schemeClr>
              </a:solidFill>
              <a:latin typeface="Bahnschrift Light SemiCondensed" panose="020B0502040204020203" pitchFamily="34" charset="0"/>
            </a:endParaRPr>
          </a:p>
          <a:p>
            <a:pPr algn="ctr"/>
            <a:endParaRPr lang="ru-RU" sz="1600" dirty="0">
              <a:solidFill>
                <a:schemeClr val="tx2">
                  <a:lumMod val="50000"/>
                </a:schemeClr>
              </a:solidFill>
              <a:latin typeface="Bahnschrift Light SemiCondensed" panose="020B0502040204020203" pitchFamily="34" charset="0"/>
            </a:endParaRPr>
          </a:p>
        </p:txBody>
      </p:sp>
      <p:sp>
        <p:nvSpPr>
          <p:cNvPr id="156" name="Rectangle 33">
            <a:extLst>
              <a:ext uri="{FF2B5EF4-FFF2-40B4-BE49-F238E27FC236}">
                <a16:creationId xmlns:a16="http://schemas.microsoft.com/office/drawing/2014/main" id="{72D6754C-67FE-44B8-B32C-835AB91D8CC6}"/>
              </a:ext>
            </a:extLst>
          </p:cNvPr>
          <p:cNvSpPr/>
          <p:nvPr/>
        </p:nvSpPr>
        <p:spPr>
          <a:xfrm>
            <a:off x="2872412" y="6414659"/>
            <a:ext cx="1911169" cy="1242132"/>
          </a:xfrm>
          <a:prstGeom prst="rect">
            <a:avLst/>
          </a:prstGeom>
          <a:noFill/>
          <a:ln>
            <a:solidFill>
              <a:srgbClr val="645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2">
                  <a:lumMod val="50000"/>
                </a:schemeClr>
              </a:solidFill>
              <a:latin typeface="Bahnschrift Light SemiCondensed" panose="020B0502040204020203" pitchFamily="34" charset="0"/>
            </a:endParaRPr>
          </a:p>
          <a:p>
            <a:r>
              <a:rPr lang="en-US" sz="1600" dirty="0">
                <a:solidFill>
                  <a:schemeClr val="tx2">
                    <a:lumMod val="50000"/>
                  </a:schemeClr>
                </a:solidFill>
                <a:latin typeface="Bahnschrift Light SemiCondensed" panose="020B0502040204020203" pitchFamily="34" charset="0"/>
              </a:rPr>
              <a:t>Academic Achievement </a:t>
            </a:r>
            <a:r>
              <a:rPr lang="en-US" sz="1600">
                <a:solidFill>
                  <a:schemeClr val="tx2">
                    <a:lumMod val="50000"/>
                  </a:schemeClr>
                </a:solidFill>
                <a:latin typeface="Bahnschrift Light SemiCondensed" panose="020B0502040204020203" pitchFamily="34" charset="0"/>
              </a:rPr>
              <a:t>(writing</a:t>
            </a:r>
            <a:r>
              <a:rPr lang="ru-RU" sz="1600">
                <a:solidFill>
                  <a:schemeClr val="tx2">
                    <a:lumMod val="50000"/>
                  </a:schemeClr>
                </a:solidFill>
                <a:latin typeface="Bahnschrift Light SemiCondensed" panose="020B0502040204020203" pitchFamily="34" charset="0"/>
              </a:rPr>
              <a:t>)</a:t>
            </a:r>
            <a:endParaRPr lang="ru-RU" sz="1600" dirty="0">
              <a:solidFill>
                <a:schemeClr val="tx2">
                  <a:lumMod val="50000"/>
                </a:schemeClr>
              </a:solidFill>
              <a:latin typeface="Bahnschrift Light SemiCondensed" panose="020B0502040204020203" pitchFamily="34" charset="0"/>
            </a:endParaRPr>
          </a:p>
          <a:p>
            <a:r>
              <a:rPr lang="en-US" sz="1600" dirty="0">
                <a:solidFill>
                  <a:schemeClr val="tx2">
                    <a:lumMod val="50000"/>
                  </a:schemeClr>
                </a:solidFill>
                <a:latin typeface="Bahnschrift Light SemiCondensed" panose="020B0502040204020203" pitchFamily="34" charset="0"/>
              </a:rPr>
              <a:t> </a:t>
            </a:r>
            <a:endParaRPr lang="ru-RU" sz="1600" dirty="0">
              <a:solidFill>
                <a:schemeClr val="tx2">
                  <a:lumMod val="50000"/>
                </a:schemeClr>
              </a:solidFill>
              <a:latin typeface="Bahnschrift Light SemiCondensed" panose="020B0502040204020203" pitchFamily="34" charset="0"/>
            </a:endParaRPr>
          </a:p>
        </p:txBody>
      </p:sp>
      <p:grpSp>
        <p:nvGrpSpPr>
          <p:cNvPr id="30" name="Группа 29">
            <a:extLst>
              <a:ext uri="{FF2B5EF4-FFF2-40B4-BE49-F238E27FC236}">
                <a16:creationId xmlns:a16="http://schemas.microsoft.com/office/drawing/2014/main" id="{03790098-0162-47B3-8753-03668FC14735}"/>
              </a:ext>
            </a:extLst>
          </p:cNvPr>
          <p:cNvGrpSpPr/>
          <p:nvPr/>
        </p:nvGrpSpPr>
        <p:grpSpPr>
          <a:xfrm>
            <a:off x="4935663" y="6413242"/>
            <a:ext cx="4907577" cy="1467697"/>
            <a:chOff x="3574344" y="11750313"/>
            <a:chExt cx="4602158" cy="1467697"/>
          </a:xfrm>
        </p:grpSpPr>
        <p:sp>
          <p:nvSpPr>
            <p:cNvPr id="20" name="Облачко с текстом: прямоугольное 19">
              <a:extLst>
                <a:ext uri="{FF2B5EF4-FFF2-40B4-BE49-F238E27FC236}">
                  <a16:creationId xmlns:a16="http://schemas.microsoft.com/office/drawing/2014/main" id="{F7A894C1-0F03-4732-8FD6-BC2207CBA610}"/>
                </a:ext>
              </a:extLst>
            </p:cNvPr>
            <p:cNvSpPr/>
            <p:nvPr/>
          </p:nvSpPr>
          <p:spPr bwMode="auto">
            <a:xfrm>
              <a:off x="3574344" y="11761128"/>
              <a:ext cx="1245980" cy="777712"/>
            </a:xfrm>
            <a:prstGeom prst="wedgeRectCallout">
              <a:avLst>
                <a:gd name="adj1" fmla="val -19417"/>
                <a:gd name="adj2" fmla="val 73189"/>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High-achieving </a:t>
              </a:r>
            </a:p>
            <a:p>
              <a:pPr defTabSz="2508188"/>
              <a:r>
                <a:rPr lang="en-US" sz="1800" dirty="0">
                  <a:latin typeface="Bahnschrift Light Condensed" panose="020B0502040204020203" pitchFamily="34" charset="0"/>
                </a:rPr>
                <a:t>students</a:t>
              </a:r>
            </a:p>
          </p:txBody>
        </p:sp>
        <p:sp>
          <p:nvSpPr>
            <p:cNvPr id="158" name="Облачко с текстом: прямоугольное 157">
              <a:extLst>
                <a:ext uri="{FF2B5EF4-FFF2-40B4-BE49-F238E27FC236}">
                  <a16:creationId xmlns:a16="http://schemas.microsoft.com/office/drawing/2014/main" id="{1D17F540-6B7A-47A0-90BA-4A4B520F18B0}"/>
                </a:ext>
              </a:extLst>
            </p:cNvPr>
            <p:cNvSpPr/>
            <p:nvPr/>
          </p:nvSpPr>
          <p:spPr bwMode="auto">
            <a:xfrm>
              <a:off x="4772918" y="11758349"/>
              <a:ext cx="1456996" cy="777712"/>
            </a:xfrm>
            <a:prstGeom prst="wedgeRectCallout">
              <a:avLst>
                <a:gd name="adj1" fmla="val -20833"/>
                <a:gd name="adj2" fmla="val 74970"/>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Average-achieving</a:t>
              </a:r>
            </a:p>
            <a:p>
              <a:pPr defTabSz="2508188"/>
              <a:r>
                <a:rPr lang="en-US" sz="1800" dirty="0">
                  <a:latin typeface="Bahnschrift Light Condensed" panose="020B0502040204020203" pitchFamily="34" charset="0"/>
                </a:rPr>
                <a:t> students</a:t>
              </a:r>
              <a:endParaRPr lang="kk-KZ" sz="1800" dirty="0">
                <a:latin typeface="Bahnschrift Light Condensed" panose="020B0502040204020203" pitchFamily="34" charset="0"/>
              </a:endParaRPr>
            </a:p>
          </p:txBody>
        </p:sp>
        <p:sp>
          <p:nvSpPr>
            <p:cNvPr id="159" name="Облачко с текстом: прямоугольное 158">
              <a:extLst>
                <a:ext uri="{FF2B5EF4-FFF2-40B4-BE49-F238E27FC236}">
                  <a16:creationId xmlns:a16="http://schemas.microsoft.com/office/drawing/2014/main" id="{424B7254-F4C7-4539-87C6-DD51F9DBAA2F}"/>
                </a:ext>
              </a:extLst>
            </p:cNvPr>
            <p:cNvSpPr/>
            <p:nvPr/>
          </p:nvSpPr>
          <p:spPr bwMode="auto">
            <a:xfrm>
              <a:off x="6235602" y="11754753"/>
              <a:ext cx="1181202" cy="777712"/>
            </a:xfrm>
            <a:prstGeom prst="wedgeRectCallout">
              <a:avLst>
                <a:gd name="adj1" fmla="val -19417"/>
                <a:gd name="adj2" fmla="val 74970"/>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Low achieving </a:t>
              </a:r>
            </a:p>
            <a:p>
              <a:pPr defTabSz="2508188"/>
              <a:r>
                <a:rPr lang="en-US" sz="1800" dirty="0">
                  <a:latin typeface="Bahnschrift Light Condensed" panose="020B0502040204020203" pitchFamily="34" charset="0"/>
                </a:rPr>
                <a:t>students</a:t>
              </a:r>
            </a:p>
          </p:txBody>
        </p:sp>
        <p:sp>
          <p:nvSpPr>
            <p:cNvPr id="160" name="Облачко с текстом: прямоугольное 159">
              <a:extLst>
                <a:ext uri="{FF2B5EF4-FFF2-40B4-BE49-F238E27FC236}">
                  <a16:creationId xmlns:a16="http://schemas.microsoft.com/office/drawing/2014/main" id="{B3363082-834F-43CF-9494-E6DDAE77D463}"/>
                </a:ext>
              </a:extLst>
            </p:cNvPr>
            <p:cNvSpPr/>
            <p:nvPr/>
          </p:nvSpPr>
          <p:spPr bwMode="auto">
            <a:xfrm>
              <a:off x="7370967" y="11750313"/>
              <a:ext cx="805535" cy="777712"/>
            </a:xfrm>
            <a:prstGeom prst="wedgeRectCallout">
              <a:avLst>
                <a:gd name="adj1" fmla="val -20833"/>
                <a:gd name="adj2" fmla="val 73189"/>
              </a:avLst>
            </a:prstGeom>
            <a:solidFill>
              <a:schemeClr val="bg1"/>
            </a:solidFill>
            <a:ln w="9525" cap="flat" cmpd="sng" algn="ctr">
              <a:solidFill>
                <a:srgbClr val="64533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Men vs</a:t>
              </a:r>
            </a:p>
            <a:p>
              <a:pPr defTabSz="2508188"/>
              <a:r>
                <a:rPr lang="en-US" sz="1800" dirty="0">
                  <a:latin typeface="Bahnschrift Light Condensed" panose="020B0502040204020203" pitchFamily="34" charset="0"/>
                </a:rPr>
                <a:t> Women</a:t>
              </a:r>
              <a:endParaRPr lang="ru-KZ" sz="1800" dirty="0">
                <a:latin typeface="Bahnschrift Light Condensed" panose="020B0502040204020203" pitchFamily="34" charset="0"/>
              </a:endParaRPr>
            </a:p>
          </p:txBody>
        </p:sp>
        <p:sp>
          <p:nvSpPr>
            <p:cNvPr id="23" name="Овал 22">
              <a:extLst>
                <a:ext uri="{FF2B5EF4-FFF2-40B4-BE49-F238E27FC236}">
                  <a16:creationId xmlns:a16="http://schemas.microsoft.com/office/drawing/2014/main" id="{DA596A31-C7AC-4599-80BB-BF275191C57A}"/>
                </a:ext>
              </a:extLst>
            </p:cNvPr>
            <p:cNvSpPr/>
            <p:nvPr/>
          </p:nvSpPr>
          <p:spPr bwMode="auto">
            <a:xfrm>
              <a:off x="3896794" y="12793527"/>
              <a:ext cx="841718"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GB" sz="1800" dirty="0">
                  <a:latin typeface="Bahnschrift Light Condensed" panose="020B0502040204020203" pitchFamily="34" charset="0"/>
                </a:rPr>
                <a:t>4</a:t>
              </a:r>
              <a:endParaRPr lang="ru-KZ" sz="1800" dirty="0">
                <a:latin typeface="Bahnschrift Light Condensed" panose="020B0502040204020203" pitchFamily="34" charset="0"/>
              </a:endParaRPr>
            </a:p>
          </p:txBody>
        </p:sp>
      </p:grpSp>
      <p:sp>
        <p:nvSpPr>
          <p:cNvPr id="181" name="TextBox 180">
            <a:extLst>
              <a:ext uri="{FF2B5EF4-FFF2-40B4-BE49-F238E27FC236}">
                <a16:creationId xmlns:a16="http://schemas.microsoft.com/office/drawing/2014/main" id="{DAB1F590-0CF2-4AAF-A7C6-3733E2FC229A}"/>
              </a:ext>
            </a:extLst>
          </p:cNvPr>
          <p:cNvSpPr txBox="1"/>
          <p:nvPr/>
        </p:nvSpPr>
        <p:spPr>
          <a:xfrm>
            <a:off x="3481688" y="15743412"/>
            <a:ext cx="3082217" cy="461665"/>
          </a:xfrm>
          <a:prstGeom prst="rect">
            <a:avLst/>
          </a:prstGeom>
          <a:noFill/>
        </p:spPr>
        <p:txBody>
          <a:bodyPr wrap="square">
            <a:spAutoFit/>
          </a:bodyPr>
          <a:lstStyle/>
          <a:p>
            <a:r>
              <a:rPr lang="en-US" sz="2400" b="1" i="1" dirty="0">
                <a:latin typeface="Bahnschrift Light Condensed" panose="020B0502040204020203" pitchFamily="34" charset="0"/>
              </a:rPr>
              <a:t>EDS Implementation Scheme</a:t>
            </a:r>
            <a:endParaRPr lang="ru-KZ" sz="2400" b="1" i="1" dirty="0">
              <a:latin typeface="Bahnschrift Light Condensed" panose="020B0502040204020203" pitchFamily="34" charset="0"/>
            </a:endParaRPr>
          </a:p>
        </p:txBody>
      </p:sp>
      <p:sp>
        <p:nvSpPr>
          <p:cNvPr id="121" name="TextBox 120">
            <a:extLst>
              <a:ext uri="{FF2B5EF4-FFF2-40B4-BE49-F238E27FC236}">
                <a16:creationId xmlns:a16="http://schemas.microsoft.com/office/drawing/2014/main" id="{E26860E9-E4DA-4EEF-8CA6-2D88682196FA}"/>
              </a:ext>
            </a:extLst>
          </p:cNvPr>
          <p:cNvSpPr txBox="1"/>
          <p:nvPr/>
        </p:nvSpPr>
        <p:spPr>
          <a:xfrm>
            <a:off x="431516" y="8259180"/>
            <a:ext cx="9411726" cy="2785378"/>
          </a:xfrm>
          <a:prstGeom prst="rect">
            <a:avLst/>
          </a:prstGeom>
          <a:noFill/>
        </p:spPr>
        <p:txBody>
          <a:bodyPr wrap="square">
            <a:spAutoFit/>
          </a:bodyPr>
          <a:lstStyle/>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According to research, Educational Digital Storytelling (EDS) is a pioneering learning-oriented technology-enhanced approach which allows students (Ss) to develop a wide range of academic and professional skills (</a:t>
            </a:r>
            <a:r>
              <a:rPr lang="en-US" sz="2000" dirty="0" err="1">
                <a:latin typeface="Bahnschrift Light Condensed" panose="020B0502040204020203" pitchFamily="34" charset="0"/>
              </a:rPr>
              <a:t>Yildiz</a:t>
            </a:r>
            <a:r>
              <a:rPr lang="en-US" sz="2000" dirty="0">
                <a:latin typeface="Bahnschrift Light Condensed" panose="020B0502040204020203" pitchFamily="34" charset="0"/>
              </a:rPr>
              <a:t> Durak, 2018). </a:t>
            </a:r>
          </a:p>
          <a:p>
            <a:pPr marL="342891" indent="-342891" algn="l">
              <a:spcBef>
                <a:spcPts val="0"/>
              </a:spcBef>
              <a:spcAft>
                <a:spcPts val="600"/>
              </a:spcAft>
              <a:buFont typeface="Courier New" panose="02070309020205020404" pitchFamily="49" charset="0"/>
              <a:buChar char="o"/>
            </a:pPr>
            <a:r>
              <a:rPr lang="en-US" sz="2000" dirty="0">
                <a:latin typeface="Bahnschrift Light Condensed" panose="020B0502040204020203" pitchFamily="34" charset="0"/>
              </a:rPr>
              <a:t>Ss were asked to tell their own digital stories using either blogs, websites or video presentations and were engaged in interactive seminars for a whole academic semester. </a:t>
            </a:r>
          </a:p>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EDS provides an opportunity for Ss to solve problems and develop their digital skills while becoming more confident with technology through experimentation. </a:t>
            </a:r>
          </a:p>
          <a:p>
            <a:pPr marL="342891" indent="-342891" algn="l">
              <a:spcAft>
                <a:spcPts val="600"/>
              </a:spcAft>
              <a:buFont typeface="Courier New" panose="02070309020205020404" pitchFamily="49" charset="0"/>
              <a:buChar char="o"/>
            </a:pPr>
            <a:r>
              <a:rPr lang="en-US" sz="2000" dirty="0">
                <a:latin typeface="Bahnschrift Light Condensed" panose="020B0502040204020203" pitchFamily="34" charset="0"/>
              </a:rPr>
              <a:t>This study intended to investigate how to use EDS activities to facilitate students’ digital literacy in HE. </a:t>
            </a:r>
          </a:p>
        </p:txBody>
      </p:sp>
      <p:sp>
        <p:nvSpPr>
          <p:cNvPr id="137" name="Овал 136">
            <a:extLst>
              <a:ext uri="{FF2B5EF4-FFF2-40B4-BE49-F238E27FC236}">
                <a16:creationId xmlns:a16="http://schemas.microsoft.com/office/drawing/2014/main" id="{73AB3B97-A522-425B-B4E6-13CC55264244}"/>
              </a:ext>
            </a:extLst>
          </p:cNvPr>
          <p:cNvSpPr/>
          <p:nvPr/>
        </p:nvSpPr>
        <p:spPr bwMode="auto">
          <a:xfrm>
            <a:off x="7617999" y="7448879"/>
            <a:ext cx="841719"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GB" sz="1800" dirty="0">
                <a:latin typeface="Bahnschrift Light Condensed" panose="020B0502040204020203" pitchFamily="34" charset="0"/>
              </a:rPr>
              <a:t>36</a:t>
            </a:r>
            <a:endParaRPr lang="ru-KZ" sz="1800" dirty="0">
              <a:latin typeface="Bahnschrift Light Condensed" panose="020B0502040204020203" pitchFamily="34" charset="0"/>
            </a:endParaRPr>
          </a:p>
        </p:txBody>
      </p:sp>
      <p:sp>
        <p:nvSpPr>
          <p:cNvPr id="138" name="Овал 137">
            <a:extLst>
              <a:ext uri="{FF2B5EF4-FFF2-40B4-BE49-F238E27FC236}">
                <a16:creationId xmlns:a16="http://schemas.microsoft.com/office/drawing/2014/main" id="{C0A696A4-8E84-4CC0-8D36-3DBB62C28AC7}"/>
              </a:ext>
            </a:extLst>
          </p:cNvPr>
          <p:cNvSpPr/>
          <p:nvPr/>
        </p:nvSpPr>
        <p:spPr bwMode="auto">
          <a:xfrm>
            <a:off x="8739730" y="7454397"/>
            <a:ext cx="841719"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29 vs 21</a:t>
            </a:r>
            <a:endParaRPr lang="ru-KZ" sz="1800" dirty="0">
              <a:latin typeface="Bahnschrift Light Condensed" panose="020B0502040204020203" pitchFamily="34" charset="0"/>
            </a:endParaRPr>
          </a:p>
        </p:txBody>
      </p:sp>
      <p:sp>
        <p:nvSpPr>
          <p:cNvPr id="140" name="Овал 139">
            <a:extLst>
              <a:ext uri="{FF2B5EF4-FFF2-40B4-BE49-F238E27FC236}">
                <a16:creationId xmlns:a16="http://schemas.microsoft.com/office/drawing/2014/main" id="{06B7473B-BC5D-4D6A-A1BC-F96DF8B5F91B}"/>
              </a:ext>
            </a:extLst>
          </p:cNvPr>
          <p:cNvSpPr/>
          <p:nvPr/>
        </p:nvSpPr>
        <p:spPr bwMode="auto">
          <a:xfrm>
            <a:off x="6460757" y="7456452"/>
            <a:ext cx="841719" cy="424483"/>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2508188"/>
            <a:r>
              <a:rPr lang="en-US" sz="1800" dirty="0">
                <a:latin typeface="Bahnschrift Light Condensed" panose="020B0502040204020203" pitchFamily="34" charset="0"/>
              </a:rPr>
              <a:t>10</a:t>
            </a:r>
            <a:endParaRPr lang="ru-KZ" sz="1800" dirty="0">
              <a:latin typeface="Bahnschrift Light Condensed" panose="020B0502040204020203" pitchFamily="34" charset="0"/>
            </a:endParaRPr>
          </a:p>
        </p:txBody>
      </p:sp>
      <p:sp>
        <p:nvSpPr>
          <p:cNvPr id="50" name="TextBox 49">
            <a:extLst>
              <a:ext uri="{FF2B5EF4-FFF2-40B4-BE49-F238E27FC236}">
                <a16:creationId xmlns:a16="http://schemas.microsoft.com/office/drawing/2014/main" id="{F1C8B878-AC2A-4498-A6AD-88A0B7907FD9}"/>
              </a:ext>
            </a:extLst>
          </p:cNvPr>
          <p:cNvSpPr txBox="1"/>
          <p:nvPr/>
        </p:nvSpPr>
        <p:spPr>
          <a:xfrm>
            <a:off x="10004964" y="3999433"/>
            <a:ext cx="9412261" cy="1200329"/>
          </a:xfrm>
          <a:prstGeom prst="rect">
            <a:avLst/>
          </a:prstGeom>
          <a:noFill/>
        </p:spPr>
        <p:txBody>
          <a:bodyPr wrap="square" rtlCol="0">
            <a:spAutoFit/>
          </a:bodyPr>
          <a:lstStyle/>
          <a:p>
            <a:pPr algn="just"/>
            <a:r>
              <a:rPr lang="en-US" sz="2400" dirty="0">
                <a:latin typeface="Bahnschrift Light Condensed" panose="020B0502040204020203" pitchFamily="34" charset="0"/>
              </a:rPr>
              <a:t>Although various studies have explored EDS in primary (Liu et al., 2018) and secondary education (Anderson et al. 2018), few studies have explored the impact of EDS on Ss’ writing skills (Balaman, 2018) and motivation (Hava, 2019) in HE.</a:t>
            </a:r>
            <a:endParaRPr lang="ru-KZ" sz="2400" dirty="0">
              <a:latin typeface="Bahnschrift Light Condensed" panose="020B0502040204020203" pitchFamily="34" charset="0"/>
            </a:endParaRPr>
          </a:p>
        </p:txBody>
      </p:sp>
      <p:cxnSp>
        <p:nvCxnSpPr>
          <p:cNvPr id="12" name="Straight Arrow Connector 11">
            <a:extLst>
              <a:ext uri="{FF2B5EF4-FFF2-40B4-BE49-F238E27FC236}">
                <a16:creationId xmlns:a16="http://schemas.microsoft.com/office/drawing/2014/main" id="{6889301C-6B56-4AF1-96D2-9F83DDE0F305}"/>
              </a:ext>
            </a:extLst>
          </p:cNvPr>
          <p:cNvCxnSpPr>
            <a:cxnSpLocks/>
            <a:stCxn id="139" idx="3"/>
            <a:endCxn id="156" idx="1"/>
          </p:cNvCxnSpPr>
          <p:nvPr/>
        </p:nvCxnSpPr>
        <p:spPr bwMode="auto">
          <a:xfrm>
            <a:off x="2348223" y="7035015"/>
            <a:ext cx="524184" cy="709"/>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81" name="TextBox 80">
            <a:extLst>
              <a:ext uri="{FF2B5EF4-FFF2-40B4-BE49-F238E27FC236}">
                <a16:creationId xmlns:a16="http://schemas.microsoft.com/office/drawing/2014/main" id="{B214508B-FE65-45AF-8343-9EDDA64595F2}"/>
              </a:ext>
            </a:extLst>
          </p:cNvPr>
          <p:cNvSpPr txBox="1"/>
          <p:nvPr/>
        </p:nvSpPr>
        <p:spPr>
          <a:xfrm>
            <a:off x="19505643" y="12039600"/>
            <a:ext cx="6273468" cy="4524315"/>
          </a:xfrm>
          <a:prstGeom prst="rect">
            <a:avLst/>
          </a:prstGeom>
          <a:noFill/>
        </p:spPr>
        <p:txBody>
          <a:bodyPr wrap="square">
            <a:spAutoFit/>
          </a:bodyPr>
          <a:lstStyle/>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Dr Eleni Meletiadou  /  Senior Lecturer / Course Director</a:t>
            </a:r>
          </a:p>
          <a:p>
            <a:pPr algn="just"/>
            <a:r>
              <a:rPr lang="en-GB" sz="2000" dirty="0">
                <a:latin typeface="Bahnschrift Light Condensed" panose="020B0502040204020203" pitchFamily="34" charset="0"/>
              </a:rPr>
              <a:t>Guildhall School of Business and Law / London Metropolitan University</a:t>
            </a:r>
          </a:p>
          <a:p>
            <a:pPr algn="just"/>
            <a:r>
              <a:rPr lang="en-GB" sz="2000" dirty="0">
                <a:latin typeface="Bahnschrift Light Condensed" panose="020B0502040204020203" pitchFamily="34" charset="0"/>
              </a:rPr>
              <a:t>London, UK</a:t>
            </a:r>
            <a:endParaRPr lang="kk-KZ"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endParaRPr lang="en-GB" sz="2000" dirty="0">
              <a:latin typeface="Bahnschrift Light Condensed" panose="020B0502040204020203" pitchFamily="34" charset="0"/>
            </a:endParaRPr>
          </a:p>
          <a:p>
            <a:pPr algn="just"/>
            <a:r>
              <a:rPr lang="en-GB" sz="2000" dirty="0">
                <a:latin typeface="Bahnschrift Light Condensed" panose="020B0502040204020203" pitchFamily="34" charset="0"/>
              </a:rPr>
              <a:t>Em</a:t>
            </a:r>
            <a:r>
              <a:rPr lang="kk-KZ" sz="2000" dirty="0">
                <a:latin typeface="Bahnschrift Light Condensed" panose="020B0502040204020203" pitchFamily="34" charset="0"/>
              </a:rPr>
              <a:t>ail: </a:t>
            </a:r>
            <a:r>
              <a:rPr lang="en-GB" sz="2000" dirty="0">
                <a:latin typeface="Bahnschrift Light Condensed" panose="020B0502040204020203" pitchFamily="34" charset="0"/>
                <a:hlinkClick r:id="rId4"/>
              </a:rPr>
              <a:t>e.meletiadou@londonmet.ac.uk</a:t>
            </a:r>
            <a:endParaRPr lang="en-GB" sz="2000" dirty="0">
              <a:latin typeface="Bahnschrift Light Condensed" panose="020B0502040204020203" pitchFamily="34" charset="0"/>
            </a:endParaRPr>
          </a:p>
          <a:p>
            <a:pPr algn="just"/>
            <a:endParaRPr lang="kk-KZ" sz="1400" dirty="0">
              <a:latin typeface="Bahnschrift Light Condensed" panose="020B0502040204020203" pitchFamily="34" charset="0"/>
            </a:endParaRPr>
          </a:p>
          <a:p>
            <a:pPr algn="just"/>
            <a:endParaRPr lang="kk-KZ" sz="1400" dirty="0">
              <a:latin typeface="Bahnschrift Light Condensed" panose="020B0502040204020203" pitchFamily="34" charset="0"/>
            </a:endParaRPr>
          </a:p>
        </p:txBody>
      </p:sp>
      <p:pic>
        <p:nvPicPr>
          <p:cNvPr id="70" name="Picture 69" descr="Text&#10;&#10;Description automatically generated with medium confidence">
            <a:extLst>
              <a:ext uri="{FF2B5EF4-FFF2-40B4-BE49-F238E27FC236}">
                <a16:creationId xmlns:a16="http://schemas.microsoft.com/office/drawing/2014/main" id="{735BD594-423F-4507-B3CE-275A712869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4024" y="598882"/>
            <a:ext cx="4418133" cy="1771832"/>
          </a:xfrm>
          <a:prstGeom prst="rect">
            <a:avLst/>
          </a:prstGeom>
          <a:noFill/>
          <a:ln>
            <a:noFill/>
          </a:ln>
        </p:spPr>
      </p:pic>
      <p:graphicFrame>
        <p:nvGraphicFramePr>
          <p:cNvPr id="72" name="Diagram 71">
            <a:extLst>
              <a:ext uri="{FF2B5EF4-FFF2-40B4-BE49-F238E27FC236}">
                <a16:creationId xmlns:a16="http://schemas.microsoft.com/office/drawing/2014/main" id="{8C3E2EC7-7226-4F35-BF81-98AA8AA58DDA}"/>
              </a:ext>
            </a:extLst>
          </p:cNvPr>
          <p:cNvGraphicFramePr/>
          <p:nvPr>
            <p:extLst>
              <p:ext uri="{D42A27DB-BD31-4B8C-83A1-F6EECF244321}">
                <p14:modId xmlns:p14="http://schemas.microsoft.com/office/powerpoint/2010/main" val="914743394"/>
              </p:ext>
            </p:extLst>
          </p:nvPr>
        </p:nvGraphicFramePr>
        <p:xfrm>
          <a:off x="316934" y="11311190"/>
          <a:ext cx="9411726" cy="43488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Diagram 12">
            <a:extLst>
              <a:ext uri="{FF2B5EF4-FFF2-40B4-BE49-F238E27FC236}">
                <a16:creationId xmlns:a16="http://schemas.microsoft.com/office/drawing/2014/main" id="{C1DAE2CD-7592-47A5-98A9-732A485DAA81}"/>
              </a:ext>
            </a:extLst>
          </p:cNvPr>
          <p:cNvGraphicFramePr/>
          <p:nvPr>
            <p:extLst>
              <p:ext uri="{D42A27DB-BD31-4B8C-83A1-F6EECF244321}">
                <p14:modId xmlns:p14="http://schemas.microsoft.com/office/powerpoint/2010/main" val="1601635198"/>
              </p:ext>
            </p:extLst>
          </p:nvPr>
        </p:nvGraphicFramePr>
        <p:xfrm>
          <a:off x="9866074" y="12187322"/>
          <a:ext cx="9528652" cy="40183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5" name="TextBox 74">
            <a:extLst>
              <a:ext uri="{FF2B5EF4-FFF2-40B4-BE49-F238E27FC236}">
                <a16:creationId xmlns:a16="http://schemas.microsoft.com/office/drawing/2014/main" id="{A263DEA4-C705-40DE-8F9E-26E08E8BDFFE}"/>
              </a:ext>
            </a:extLst>
          </p:cNvPr>
          <p:cNvSpPr txBox="1"/>
          <p:nvPr/>
        </p:nvSpPr>
        <p:spPr>
          <a:xfrm>
            <a:off x="11530472" y="7373947"/>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Sample of Ss’ work</a:t>
            </a:r>
            <a:endParaRPr lang="ru-KZ" sz="4000" b="1" dirty="0">
              <a:solidFill>
                <a:srgbClr val="64533A"/>
              </a:solidFill>
              <a:latin typeface="Bahnschrift SemiBold Condensed" panose="020B0502040204020203" pitchFamily="34" charset="0"/>
            </a:endParaRPr>
          </a:p>
        </p:txBody>
      </p:sp>
      <p:pic>
        <p:nvPicPr>
          <p:cNvPr id="14" name="Picture 13">
            <a:extLst>
              <a:ext uri="{FF2B5EF4-FFF2-40B4-BE49-F238E27FC236}">
                <a16:creationId xmlns:a16="http://schemas.microsoft.com/office/drawing/2014/main" id="{41AFB3A2-E011-4BD9-B143-E416B33ED558}"/>
              </a:ext>
            </a:extLst>
          </p:cNvPr>
          <p:cNvPicPr>
            <a:picLocks noChangeAspect="1"/>
          </p:cNvPicPr>
          <p:nvPr/>
        </p:nvPicPr>
        <p:blipFill>
          <a:blip r:embed="rId16"/>
          <a:stretch>
            <a:fillRect/>
          </a:stretch>
        </p:blipFill>
        <p:spPr>
          <a:xfrm>
            <a:off x="9994570" y="8291784"/>
            <a:ext cx="9389691" cy="3133813"/>
          </a:xfrm>
          <a:prstGeom prst="rect">
            <a:avLst/>
          </a:prstGeom>
        </p:spPr>
      </p:pic>
      <p:sp>
        <p:nvSpPr>
          <p:cNvPr id="77" name="TextBox 76">
            <a:extLst>
              <a:ext uri="{FF2B5EF4-FFF2-40B4-BE49-F238E27FC236}">
                <a16:creationId xmlns:a16="http://schemas.microsoft.com/office/drawing/2014/main" id="{5D8CD765-71D4-4CE0-9E8C-92776C7A6A06}"/>
              </a:ext>
            </a:extLst>
          </p:cNvPr>
          <p:cNvSpPr txBox="1"/>
          <p:nvPr/>
        </p:nvSpPr>
        <p:spPr>
          <a:xfrm>
            <a:off x="20491474" y="8730135"/>
            <a:ext cx="6942187" cy="707886"/>
          </a:xfrm>
          <a:prstGeom prst="rect">
            <a:avLst/>
          </a:prstGeom>
          <a:noFill/>
        </p:spPr>
        <p:txBody>
          <a:bodyPr wrap="square">
            <a:spAutoFit/>
          </a:bodyPr>
          <a:lstStyle/>
          <a:p>
            <a:r>
              <a:rPr lang="en-US" sz="4000" b="1" dirty="0">
                <a:solidFill>
                  <a:srgbClr val="64533A"/>
                </a:solidFill>
                <a:latin typeface="Bahnschrift SemiBold Condensed" panose="020B0502040204020203" pitchFamily="34" charset="0"/>
              </a:rPr>
              <a:t>Conclusion</a:t>
            </a:r>
            <a:endParaRPr lang="ru-KZ" sz="4000" b="1" dirty="0">
              <a:solidFill>
                <a:srgbClr val="64533A"/>
              </a:solidFill>
              <a:latin typeface="Bahnschrift SemiBold Condensed" panose="020B0502040204020203" pitchFamily="34" charset="0"/>
            </a:endParaRPr>
          </a:p>
        </p:txBody>
      </p:sp>
      <p:graphicFrame>
        <p:nvGraphicFramePr>
          <p:cNvPr id="16" name="Diagram 15">
            <a:extLst>
              <a:ext uri="{FF2B5EF4-FFF2-40B4-BE49-F238E27FC236}">
                <a16:creationId xmlns:a16="http://schemas.microsoft.com/office/drawing/2014/main" id="{447178C6-C36B-4675-938A-D2A24A4B4F2A}"/>
              </a:ext>
            </a:extLst>
          </p:cNvPr>
          <p:cNvGraphicFramePr/>
          <p:nvPr>
            <p:extLst>
              <p:ext uri="{D42A27DB-BD31-4B8C-83A1-F6EECF244321}">
                <p14:modId xmlns:p14="http://schemas.microsoft.com/office/powerpoint/2010/main" val="625127381"/>
              </p:ext>
            </p:extLst>
          </p:nvPr>
        </p:nvGraphicFramePr>
        <p:xfrm>
          <a:off x="19506935" y="9555017"/>
          <a:ext cx="9785247" cy="169464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9" name="AutoShape 6">
            <a:extLst>
              <a:ext uri="{FF2B5EF4-FFF2-40B4-BE49-F238E27FC236}">
                <a16:creationId xmlns:a16="http://schemas.microsoft.com/office/drawing/2014/main" id="{456F4F2E-FB45-42C6-ACFC-9866B760D8DF}"/>
              </a:ext>
            </a:extLst>
          </p:cNvPr>
          <p:cNvSpPr>
            <a:spLocks noChangeAspect="1" noChangeArrowheads="1"/>
          </p:cNvSpPr>
          <p:nvPr/>
        </p:nvSpPr>
        <p:spPr bwMode="auto">
          <a:xfrm>
            <a:off x="26801494" y="13934981"/>
            <a:ext cx="1476024" cy="14760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descr="Qr code&#10;&#10;Description automatically generated">
            <a:extLst>
              <a:ext uri="{FF2B5EF4-FFF2-40B4-BE49-F238E27FC236}">
                <a16:creationId xmlns:a16="http://schemas.microsoft.com/office/drawing/2014/main" id="{F4FD955B-9723-4FDA-8FD4-B904F51ECAF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208209" y="13095752"/>
            <a:ext cx="2857500" cy="2857500"/>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34783CF0-488F-455E-A5FF-D4FC3D70A6B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660838" y="13683743"/>
            <a:ext cx="2743200" cy="1597152"/>
          </a:xfrm>
          <a:prstGeom prst="rect">
            <a:avLst/>
          </a:prstGeom>
        </p:spPr>
      </p:pic>
      <p:pic>
        <p:nvPicPr>
          <p:cNvPr id="48" name="Picture 47" descr="Text&#10;&#10;Description automatically generated with medium confidence">
            <a:extLst>
              <a:ext uri="{FF2B5EF4-FFF2-40B4-BE49-F238E27FC236}">
                <a16:creationId xmlns:a16="http://schemas.microsoft.com/office/drawing/2014/main" id="{CD20FD80-BE6A-8E47-9A37-4BB40BB20F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2739" y="598386"/>
            <a:ext cx="4418133" cy="1771832"/>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Custom 1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630</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Bahnschrift Light Condensed</vt:lpstr>
      <vt:lpstr>Bahnschrift Light SemiCondensed</vt:lpstr>
      <vt:lpstr>Bahnschrift SemiBold Condensed</vt:lpstr>
      <vt:lpstr>Courier New</vt:lpstr>
      <vt:lpstr>Times New Roman</vt:lpstr>
      <vt:lpstr>Wingdings</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Horizontal Template</dc:title>
  <dc:creator>Ethan Shulda;www.postersession.com</dc:creator>
  <cp:keywords>www.postersession.com</cp:keywords>
  <dc:description>©MegaPrint Inc. 2009</dc:description>
  <cp:lastModifiedBy>Eleni Meletiadou</cp:lastModifiedBy>
  <cp:revision>20</cp:revision>
  <cp:lastPrinted>2021-10-25T09:31:20Z</cp:lastPrinted>
  <dcterms:created xsi:type="dcterms:W3CDTF">2008-12-04T00:20:37Z</dcterms:created>
  <dcterms:modified xsi:type="dcterms:W3CDTF">2022-05-21T16:44:07Z</dcterms:modified>
  <cp:category>Research Poster</cp:category>
</cp:coreProperties>
</file>