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79"/>
    <p:restoredTop sz="95915"/>
  </p:normalViewPr>
  <p:slideViewPr>
    <p:cSldViewPr snapToGrid="0">
      <p:cViewPr varScale="1">
        <p:scale>
          <a:sx n="63" d="100"/>
          <a:sy n="63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4F47C-3715-0941-95B4-B41B0635F81B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053A8-0F0B-7049-B764-552824B650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202" y="2854960"/>
            <a:ext cx="10434955" cy="2905760"/>
          </a:xfrm>
        </p:spPr>
        <p:txBody>
          <a:bodyPr>
            <a:noAutofit/>
          </a:bodyPr>
          <a:lstStyle/>
          <a:p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LMU Biological Security Research Centre (BSRC) Research Talk</a:t>
            </a: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Title: </a:t>
            </a:r>
            <a:r>
              <a:rPr lang="en-GB" sz="3600" b="1" i="0" dirty="0">
                <a:solidFill>
                  <a:srgbClr val="0070C0"/>
                </a:solidFill>
                <a:effectLst/>
                <a:latin typeface="Lato" panose="020F0502020204030203" pitchFamily="34" charset="0"/>
              </a:rPr>
              <a:t>The Nuclear Security Short History, and Its Meaning for the CBRN International Agreements</a:t>
            </a:r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Speaker: </a:t>
            </a:r>
            <a:r>
              <a:rPr lang="en-GB" sz="3600" b="1" i="0" dirty="0">
                <a:solidFill>
                  <a:srgbClr val="0070C0"/>
                </a:solidFill>
                <a:effectLst/>
                <a:latin typeface="Lato" panose="020F0502020204030203" pitchFamily="34" charset="0"/>
              </a:rPr>
              <a:t>Prof Matteo </a:t>
            </a:r>
            <a:r>
              <a:rPr lang="en-GB" sz="3600" b="1" i="0" dirty="0" err="1">
                <a:solidFill>
                  <a:srgbClr val="0070C0"/>
                </a:solidFill>
                <a:effectLst/>
                <a:latin typeface="Lato" panose="020F0502020204030203" pitchFamily="34" charset="0"/>
              </a:rPr>
              <a:t>Gerlini</a:t>
            </a: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Time and Date: </a:t>
            </a:r>
            <a:r>
              <a:rPr lang="en-GB" sz="3600" b="1" i="0" dirty="0">
                <a:solidFill>
                  <a:srgbClr val="0070C0"/>
                </a:solidFill>
                <a:effectLst/>
                <a:latin typeface="Lato" panose="020F0502020204030203" pitchFamily="34" charset="0"/>
              </a:rPr>
              <a:t>15:00-16:00, 29 April 2025</a:t>
            </a: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b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</a:br>
            <a:r>
              <a:rPr lang="en-GB" sz="3600" b="1" i="0" dirty="0">
                <a:solidFill>
                  <a:srgbClr val="4D4D4D"/>
                </a:solidFill>
                <a:effectLst/>
                <a:latin typeface="Lato" panose="020F0502020204030203" pitchFamily="34" charset="0"/>
              </a:rPr>
              <a:t>Venue: </a:t>
            </a:r>
            <a:r>
              <a:rPr lang="en-GB" sz="3600" b="1" i="0" dirty="0">
                <a:solidFill>
                  <a:srgbClr val="0070C0"/>
                </a:solidFill>
                <a:effectLst/>
                <a:latin typeface="Lato" panose="020F0502020204030203" pitchFamily="34" charset="0"/>
              </a:rPr>
              <a:t>Online through Teams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" y="5786120"/>
            <a:ext cx="3057525" cy="800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LMU Biological Security Research Centre (BSRC) Research Talk  Title: The Nuclear Security Short History, and Its Meaning for the CBRN International Agreements.  Speaker: Prof Matteo Gerlini  Time and Date: 15:00-16:00, 29 April 2025  Venue: Online through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Biosecurity Education in Support of Implementation of the Tianjin Biosecurity Guidelines: Urgent need for Biological Security Education globally and co-ordinately</dc:title>
  <dc:creator>Joe Whitby</dc:creator>
  <cp:lastModifiedBy>Lijun Shang</cp:lastModifiedBy>
  <cp:revision>95</cp:revision>
  <dcterms:created xsi:type="dcterms:W3CDTF">2022-12-05T15:53:00Z</dcterms:created>
  <dcterms:modified xsi:type="dcterms:W3CDTF">2025-04-30T09:02:51Z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6AE5047701AA4B30B0DAEBBDFEC56369_13</vt:lpwstr>
  </property>
  <property fmtid="{D5CDD505-2E9C-101B-9397-08002B2CF9AE}" pid="3" name="KSOProductBuildVer">
    <vt:lpwstr>2057-12.2.0.13306</vt:lpwstr>
  </property>
</Properties>
</file>