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3"/>
  </p:notesMasterIdLst>
  <p:sldIdLst>
    <p:sldId id="256" r:id="rId2"/>
  </p:sldIdLst>
  <p:sldSz cx="29260800" cy="164592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16" userDrawn="1">
          <p15:clr>
            <a:srgbClr val="A4A3A4"/>
          </p15:clr>
        </p15:guide>
        <p15:guide id="2" orient="horz" pos="10098" userDrawn="1">
          <p15:clr>
            <a:srgbClr val="A4A3A4"/>
          </p15:clr>
        </p15:guide>
        <p15:guide id="3" pos="9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33A"/>
    <a:srgbClr val="746144"/>
    <a:srgbClr val="8C7552"/>
    <a:srgbClr val="F8F6F3"/>
    <a:srgbClr val="5C0000"/>
    <a:srgbClr val="A7C4FF"/>
    <a:srgbClr val="FF6600"/>
    <a:srgbClr val="FF0000"/>
    <a:srgbClr val="EEF8FC"/>
    <a:srgbClr val="E4F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C6606-341E-41FB-8E17-E8F0820CD928}" v="15" dt="2022-02-25T23:28:44.812"/>
    <p1510:client id="{836B96C4-701D-4114-A621-643C841FEF54}" v="1142" dt="2022-02-25T23:20:33.932"/>
    <p1510:client id="{B34B9999-F5E6-4100-98DE-DC0BD7122D40}" v="864" dt="2022-02-26T21:25:09.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7440" autoAdjust="0"/>
  </p:normalViewPr>
  <p:slideViewPr>
    <p:cSldViewPr snapToGrid="0">
      <p:cViewPr>
        <p:scale>
          <a:sx n="21" d="100"/>
          <a:sy n="21" d="100"/>
        </p:scale>
        <p:origin x="1532" y="324"/>
      </p:cViewPr>
      <p:guideLst>
        <p:guide orient="horz" pos="5216"/>
        <p:guide orient="horz" pos="10098"/>
        <p:guide pos="9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i Meletiadou" userId="b57457688a1efce9" providerId="LiveId" clId="{7EEC6606-341E-41FB-8E17-E8F0820CD928}"/>
    <pc:docChg chg="modSld modMainMaster">
      <pc:chgData name="Eleni Meletiadou" userId="b57457688a1efce9" providerId="LiveId" clId="{7EEC6606-341E-41FB-8E17-E8F0820CD928}" dt="2022-02-25T23:28:44.812" v="14"/>
      <pc:docMkLst>
        <pc:docMk/>
      </pc:docMkLst>
      <pc:sldChg chg="modSp mod">
        <pc:chgData name="Eleni Meletiadou" userId="b57457688a1efce9" providerId="LiveId" clId="{7EEC6606-341E-41FB-8E17-E8F0820CD928}" dt="2022-02-25T23:24:57.826" v="3" actId="20577"/>
        <pc:sldMkLst>
          <pc:docMk/>
          <pc:sldMk cId="0" sldId="256"/>
        </pc:sldMkLst>
        <pc:spChg chg="mod">
          <ac:chgData name="Eleni Meletiadou" userId="b57457688a1efce9" providerId="LiveId" clId="{7EEC6606-341E-41FB-8E17-E8F0820CD928}" dt="2022-02-25T23:24:57.826" v="3" actId="20577"/>
          <ac:spMkLst>
            <pc:docMk/>
            <pc:sldMk cId="0" sldId="256"/>
            <ac:spMk id="81" creationId="{B214508B-FE65-45AF-8343-9EDDA64595F2}"/>
          </ac:spMkLst>
        </pc:spChg>
      </pc:sldChg>
      <pc:sldMasterChg chg="addSp">
        <pc:chgData name="Eleni Meletiadou" userId="b57457688a1efce9" providerId="LiveId" clId="{7EEC6606-341E-41FB-8E17-E8F0820CD928}" dt="2022-02-25T23:23:48.296" v="0"/>
        <pc:sldMasterMkLst>
          <pc:docMk/>
          <pc:sldMasterMk cId="3568534839" sldId="2147483650"/>
        </pc:sldMasterMkLst>
        <pc:spChg chg="add">
          <ac:chgData name="Eleni Meletiadou" userId="b57457688a1efce9" providerId="LiveId" clId="{7EEC6606-341E-41FB-8E17-E8F0820CD928}" dt="2022-02-25T23:23:48.296" v="0"/>
          <ac:spMkLst>
            <pc:docMk/>
            <pc:sldMasterMk cId="3568534839" sldId="2147483650"/>
            <ac:spMk id="15" creationId="{373C6B37-130C-4AC3-A3D8-21CF6633EFAC}"/>
          </ac:spMkLst>
        </pc:spChg>
        <pc:spChg chg="add">
          <ac:chgData name="Eleni Meletiadou" userId="b57457688a1efce9" providerId="LiveId" clId="{7EEC6606-341E-41FB-8E17-E8F0820CD928}" dt="2022-02-25T23:23:48.296" v="0"/>
          <ac:spMkLst>
            <pc:docMk/>
            <pc:sldMasterMk cId="3568534839" sldId="2147483650"/>
            <ac:spMk id="16" creationId="{FDD2D0C5-55DD-4655-854B-7B307A9281E0}"/>
          </ac:spMkLst>
        </pc:spChg>
        <pc:picChg chg="add">
          <ac:chgData name="Eleni Meletiadou" userId="b57457688a1efce9" providerId="LiveId" clId="{7EEC6606-341E-41FB-8E17-E8F0820CD928}" dt="2022-02-25T23:23:48.296" v="0"/>
          <ac:picMkLst>
            <pc:docMk/>
            <pc:sldMasterMk cId="3568534839" sldId="2147483650"/>
            <ac:picMk id="14" creationId="{C1F9F150-7453-4DA8-ABBE-954311B4A0DD}"/>
          </ac:picMkLst>
        </pc:picChg>
      </pc:sldMasterChg>
      <pc:sldMasterChg chg="addSp">
        <pc:chgData name="Eleni Meletiadou" userId="b57457688a1efce9" providerId="LiveId" clId="{7EEC6606-341E-41FB-8E17-E8F0820CD928}" dt="2022-02-25T23:24:20.028" v="1"/>
        <pc:sldMasterMkLst>
          <pc:docMk/>
          <pc:sldMasterMk cId="2514563649" sldId="2147483669"/>
        </pc:sldMasterMkLst>
        <pc:spChg chg="add">
          <ac:chgData name="Eleni Meletiadou" userId="b57457688a1efce9" providerId="LiveId" clId="{7EEC6606-341E-41FB-8E17-E8F0820CD928}" dt="2022-02-25T23:24:20.028" v="1"/>
          <ac:spMkLst>
            <pc:docMk/>
            <pc:sldMasterMk cId="2514563649" sldId="2147483669"/>
            <ac:spMk id="15" creationId="{343935BD-956D-49EC-B426-151218A59F36}"/>
          </ac:spMkLst>
        </pc:spChg>
        <pc:spChg chg="add">
          <ac:chgData name="Eleni Meletiadou" userId="b57457688a1efce9" providerId="LiveId" clId="{7EEC6606-341E-41FB-8E17-E8F0820CD928}" dt="2022-02-25T23:24:20.028" v="1"/>
          <ac:spMkLst>
            <pc:docMk/>
            <pc:sldMasterMk cId="2514563649" sldId="2147483669"/>
            <ac:spMk id="16" creationId="{F30713A0-CA21-4D6F-BA1A-3E99B8AB7D5A}"/>
          </ac:spMkLst>
        </pc:spChg>
        <pc:picChg chg="add">
          <ac:chgData name="Eleni Meletiadou" userId="b57457688a1efce9" providerId="LiveId" clId="{7EEC6606-341E-41FB-8E17-E8F0820CD928}" dt="2022-02-25T23:24:20.028" v="1"/>
          <ac:picMkLst>
            <pc:docMk/>
            <pc:sldMasterMk cId="2514563649" sldId="2147483669"/>
            <ac:picMk id="14" creationId="{89A673E0-94EB-4976-8BAD-3568B51AD8E2}"/>
          </ac:picMkLst>
        </pc:picChg>
      </pc:sldMasterChg>
      <pc:sldMasterChg chg="addSp">
        <pc:chgData name="Eleni Meletiadou" userId="b57457688a1efce9" providerId="LiveId" clId="{7EEC6606-341E-41FB-8E17-E8F0820CD928}" dt="2022-02-25T23:26:00.298" v="4"/>
        <pc:sldMasterMkLst>
          <pc:docMk/>
          <pc:sldMasterMk cId="3451386428" sldId="2147483688"/>
        </pc:sldMasterMkLst>
        <pc:spChg chg="add">
          <ac:chgData name="Eleni Meletiadou" userId="b57457688a1efce9" providerId="LiveId" clId="{7EEC6606-341E-41FB-8E17-E8F0820CD928}" dt="2022-02-25T23:26:00.298" v="4"/>
          <ac:spMkLst>
            <pc:docMk/>
            <pc:sldMasterMk cId="3451386428" sldId="2147483688"/>
            <ac:spMk id="11" creationId="{32BD4F1E-F9FA-4F0C-AF79-B5A0015A124B}"/>
          </ac:spMkLst>
        </pc:spChg>
        <pc:spChg chg="add">
          <ac:chgData name="Eleni Meletiadou" userId="b57457688a1efce9" providerId="LiveId" clId="{7EEC6606-341E-41FB-8E17-E8F0820CD928}" dt="2022-02-25T23:26:00.298" v="4"/>
          <ac:spMkLst>
            <pc:docMk/>
            <pc:sldMasterMk cId="3451386428" sldId="2147483688"/>
            <ac:spMk id="12" creationId="{D86F29CE-6044-4959-842D-B8A58FB66C67}"/>
          </ac:spMkLst>
        </pc:spChg>
        <pc:picChg chg="add">
          <ac:chgData name="Eleni Meletiadou" userId="b57457688a1efce9" providerId="LiveId" clId="{7EEC6606-341E-41FB-8E17-E8F0820CD928}" dt="2022-02-25T23:26:00.298" v="4"/>
          <ac:picMkLst>
            <pc:docMk/>
            <pc:sldMasterMk cId="3451386428" sldId="2147483688"/>
            <ac:picMk id="10" creationId="{F9878016-90C0-404F-BADA-2857915882BA}"/>
          </ac:picMkLst>
        </pc:picChg>
      </pc:sldMasterChg>
      <pc:sldMasterChg chg="addSp">
        <pc:chgData name="Eleni Meletiadou" userId="b57457688a1efce9" providerId="LiveId" clId="{7EEC6606-341E-41FB-8E17-E8F0820CD928}" dt="2022-02-25T23:26:04.065" v="5"/>
        <pc:sldMasterMkLst>
          <pc:docMk/>
          <pc:sldMasterMk cId="2619786578" sldId="2147483701"/>
        </pc:sldMasterMkLst>
        <pc:spChg chg="add">
          <ac:chgData name="Eleni Meletiadou" userId="b57457688a1efce9" providerId="LiveId" clId="{7EEC6606-341E-41FB-8E17-E8F0820CD928}" dt="2022-02-25T23:26:04.065" v="5"/>
          <ac:spMkLst>
            <pc:docMk/>
            <pc:sldMasterMk cId="2619786578" sldId="2147483701"/>
            <ac:spMk id="11" creationId="{EB8BBC79-F8D4-4E05-85A3-10A4DC3FAD50}"/>
          </ac:spMkLst>
        </pc:spChg>
        <pc:spChg chg="add">
          <ac:chgData name="Eleni Meletiadou" userId="b57457688a1efce9" providerId="LiveId" clId="{7EEC6606-341E-41FB-8E17-E8F0820CD928}" dt="2022-02-25T23:26:04.065" v="5"/>
          <ac:spMkLst>
            <pc:docMk/>
            <pc:sldMasterMk cId="2619786578" sldId="2147483701"/>
            <ac:spMk id="12" creationId="{F7CA18FF-FB92-489F-9CB4-BB14A297B56A}"/>
          </ac:spMkLst>
        </pc:spChg>
        <pc:picChg chg="add">
          <ac:chgData name="Eleni Meletiadou" userId="b57457688a1efce9" providerId="LiveId" clId="{7EEC6606-341E-41FB-8E17-E8F0820CD928}" dt="2022-02-25T23:26:04.065" v="5"/>
          <ac:picMkLst>
            <pc:docMk/>
            <pc:sldMasterMk cId="2619786578" sldId="2147483701"/>
            <ac:picMk id="10" creationId="{6031D66B-BD42-4B02-BC3F-C2A98A32EC90}"/>
          </ac:picMkLst>
        </pc:picChg>
      </pc:sldMasterChg>
      <pc:sldMasterChg chg="addSp">
        <pc:chgData name="Eleni Meletiadou" userId="b57457688a1efce9" providerId="LiveId" clId="{7EEC6606-341E-41FB-8E17-E8F0820CD928}" dt="2022-02-25T23:26:06.266" v="6"/>
        <pc:sldMasterMkLst>
          <pc:docMk/>
          <pc:sldMasterMk cId="18101175" sldId="2147483714"/>
        </pc:sldMasterMkLst>
        <pc:spChg chg="add">
          <ac:chgData name="Eleni Meletiadou" userId="b57457688a1efce9" providerId="LiveId" clId="{7EEC6606-341E-41FB-8E17-E8F0820CD928}" dt="2022-02-25T23:26:06.266" v="6"/>
          <ac:spMkLst>
            <pc:docMk/>
            <pc:sldMasterMk cId="18101175" sldId="2147483714"/>
            <ac:spMk id="11" creationId="{442D55FE-AE55-436D-B29F-52C3564AA395}"/>
          </ac:spMkLst>
        </pc:spChg>
        <pc:spChg chg="add">
          <ac:chgData name="Eleni Meletiadou" userId="b57457688a1efce9" providerId="LiveId" clId="{7EEC6606-341E-41FB-8E17-E8F0820CD928}" dt="2022-02-25T23:26:06.266" v="6"/>
          <ac:spMkLst>
            <pc:docMk/>
            <pc:sldMasterMk cId="18101175" sldId="2147483714"/>
            <ac:spMk id="12" creationId="{7DC66F40-86AA-47FD-926A-7CA857DF4ECB}"/>
          </ac:spMkLst>
        </pc:spChg>
        <pc:picChg chg="add">
          <ac:chgData name="Eleni Meletiadou" userId="b57457688a1efce9" providerId="LiveId" clId="{7EEC6606-341E-41FB-8E17-E8F0820CD928}" dt="2022-02-25T23:26:06.266" v="6"/>
          <ac:picMkLst>
            <pc:docMk/>
            <pc:sldMasterMk cId="18101175" sldId="2147483714"/>
            <ac:picMk id="10" creationId="{7AE655D2-C474-4423-B9B0-A4126B4ADCDC}"/>
          </ac:picMkLst>
        </pc:picChg>
      </pc:sldMasterChg>
      <pc:sldMasterChg chg="addSp">
        <pc:chgData name="Eleni Meletiadou" userId="b57457688a1efce9" providerId="LiveId" clId="{7EEC6606-341E-41FB-8E17-E8F0820CD928}" dt="2022-02-25T23:26:08.721" v="7"/>
        <pc:sldMasterMkLst>
          <pc:docMk/>
          <pc:sldMasterMk cId="4098263824" sldId="2147483727"/>
        </pc:sldMasterMkLst>
        <pc:spChg chg="add">
          <ac:chgData name="Eleni Meletiadou" userId="b57457688a1efce9" providerId="LiveId" clId="{7EEC6606-341E-41FB-8E17-E8F0820CD928}" dt="2022-02-25T23:26:08.721" v="7"/>
          <ac:spMkLst>
            <pc:docMk/>
            <pc:sldMasterMk cId="4098263824" sldId="2147483727"/>
            <ac:spMk id="11" creationId="{E7C56362-1B95-4C37-A212-D195BE3C35E0}"/>
          </ac:spMkLst>
        </pc:spChg>
        <pc:spChg chg="add">
          <ac:chgData name="Eleni Meletiadou" userId="b57457688a1efce9" providerId="LiveId" clId="{7EEC6606-341E-41FB-8E17-E8F0820CD928}" dt="2022-02-25T23:26:08.721" v="7"/>
          <ac:spMkLst>
            <pc:docMk/>
            <pc:sldMasterMk cId="4098263824" sldId="2147483727"/>
            <ac:spMk id="12" creationId="{8C63F56C-E72B-4A51-BD2F-BC3E384D5DAC}"/>
          </ac:spMkLst>
        </pc:spChg>
        <pc:picChg chg="add">
          <ac:chgData name="Eleni Meletiadou" userId="b57457688a1efce9" providerId="LiveId" clId="{7EEC6606-341E-41FB-8E17-E8F0820CD928}" dt="2022-02-25T23:26:08.721" v="7"/>
          <ac:picMkLst>
            <pc:docMk/>
            <pc:sldMasterMk cId="4098263824" sldId="2147483727"/>
            <ac:picMk id="10" creationId="{5F9FAADF-4882-43B6-8276-B2EE47B8514B}"/>
          </ac:picMkLst>
        </pc:picChg>
      </pc:sldMasterChg>
      <pc:sldMasterChg chg="addSp">
        <pc:chgData name="Eleni Meletiadou" userId="b57457688a1efce9" providerId="LiveId" clId="{7EEC6606-341E-41FB-8E17-E8F0820CD928}" dt="2022-02-25T23:26:10.440" v="8"/>
        <pc:sldMasterMkLst>
          <pc:docMk/>
          <pc:sldMasterMk cId="743936993" sldId="2147483740"/>
        </pc:sldMasterMkLst>
        <pc:spChg chg="add">
          <ac:chgData name="Eleni Meletiadou" userId="b57457688a1efce9" providerId="LiveId" clId="{7EEC6606-341E-41FB-8E17-E8F0820CD928}" dt="2022-02-25T23:26:10.440" v="8"/>
          <ac:spMkLst>
            <pc:docMk/>
            <pc:sldMasterMk cId="743936993" sldId="2147483740"/>
            <ac:spMk id="11" creationId="{56D339D1-A208-498F-9D75-A6B1D3F0C20B}"/>
          </ac:spMkLst>
        </pc:spChg>
        <pc:spChg chg="add">
          <ac:chgData name="Eleni Meletiadou" userId="b57457688a1efce9" providerId="LiveId" clId="{7EEC6606-341E-41FB-8E17-E8F0820CD928}" dt="2022-02-25T23:26:10.440" v="8"/>
          <ac:spMkLst>
            <pc:docMk/>
            <pc:sldMasterMk cId="743936993" sldId="2147483740"/>
            <ac:spMk id="12" creationId="{7797A12E-D6C4-4EF1-8F7B-3F14B6CED5DA}"/>
          </ac:spMkLst>
        </pc:spChg>
        <pc:picChg chg="add">
          <ac:chgData name="Eleni Meletiadou" userId="b57457688a1efce9" providerId="LiveId" clId="{7EEC6606-341E-41FB-8E17-E8F0820CD928}" dt="2022-02-25T23:26:10.440" v="8"/>
          <ac:picMkLst>
            <pc:docMk/>
            <pc:sldMasterMk cId="743936993" sldId="2147483740"/>
            <ac:picMk id="10" creationId="{535365E5-E4DD-4F6D-A3C9-94A1A7AC294B}"/>
          </ac:picMkLst>
        </pc:picChg>
      </pc:sldMasterChg>
      <pc:sldMasterChg chg="addSp">
        <pc:chgData name="Eleni Meletiadou" userId="b57457688a1efce9" providerId="LiveId" clId="{7EEC6606-341E-41FB-8E17-E8F0820CD928}" dt="2022-02-25T23:26:11.866" v="9"/>
        <pc:sldMasterMkLst>
          <pc:docMk/>
          <pc:sldMasterMk cId="2329030944" sldId="2147483753"/>
        </pc:sldMasterMkLst>
        <pc:spChg chg="add">
          <ac:chgData name="Eleni Meletiadou" userId="b57457688a1efce9" providerId="LiveId" clId="{7EEC6606-341E-41FB-8E17-E8F0820CD928}" dt="2022-02-25T23:26:11.866" v="9"/>
          <ac:spMkLst>
            <pc:docMk/>
            <pc:sldMasterMk cId="2329030944" sldId="2147483753"/>
            <ac:spMk id="11" creationId="{1D36955F-33F5-4AD1-A9B1-CF4420F52512}"/>
          </ac:spMkLst>
        </pc:spChg>
        <pc:spChg chg="add">
          <ac:chgData name="Eleni Meletiadou" userId="b57457688a1efce9" providerId="LiveId" clId="{7EEC6606-341E-41FB-8E17-E8F0820CD928}" dt="2022-02-25T23:26:11.866" v="9"/>
          <ac:spMkLst>
            <pc:docMk/>
            <pc:sldMasterMk cId="2329030944" sldId="2147483753"/>
            <ac:spMk id="12" creationId="{458A468F-9CFE-471A-A447-3D7A7ADE2382}"/>
          </ac:spMkLst>
        </pc:spChg>
        <pc:picChg chg="add">
          <ac:chgData name="Eleni Meletiadou" userId="b57457688a1efce9" providerId="LiveId" clId="{7EEC6606-341E-41FB-8E17-E8F0820CD928}" dt="2022-02-25T23:26:11.866" v="9"/>
          <ac:picMkLst>
            <pc:docMk/>
            <pc:sldMasterMk cId="2329030944" sldId="2147483753"/>
            <ac:picMk id="10" creationId="{F09F9C7A-5FC7-4934-9132-D25E63AF36AC}"/>
          </ac:picMkLst>
        </pc:picChg>
      </pc:sldMasterChg>
      <pc:sldMasterChg chg="addSp">
        <pc:chgData name="Eleni Meletiadou" userId="b57457688a1efce9" providerId="LiveId" clId="{7EEC6606-341E-41FB-8E17-E8F0820CD928}" dt="2022-02-25T23:26:14.345" v="10"/>
        <pc:sldMasterMkLst>
          <pc:docMk/>
          <pc:sldMasterMk cId="1996397865" sldId="2147483766"/>
        </pc:sldMasterMkLst>
        <pc:spChg chg="add">
          <ac:chgData name="Eleni Meletiadou" userId="b57457688a1efce9" providerId="LiveId" clId="{7EEC6606-341E-41FB-8E17-E8F0820CD928}" dt="2022-02-25T23:26:14.345" v="10"/>
          <ac:spMkLst>
            <pc:docMk/>
            <pc:sldMasterMk cId="1996397865" sldId="2147483766"/>
            <ac:spMk id="11" creationId="{B5852BA5-35B3-447F-81E6-329B9433F334}"/>
          </ac:spMkLst>
        </pc:spChg>
        <pc:spChg chg="add">
          <ac:chgData name="Eleni Meletiadou" userId="b57457688a1efce9" providerId="LiveId" clId="{7EEC6606-341E-41FB-8E17-E8F0820CD928}" dt="2022-02-25T23:26:14.345" v="10"/>
          <ac:spMkLst>
            <pc:docMk/>
            <pc:sldMasterMk cId="1996397865" sldId="2147483766"/>
            <ac:spMk id="12" creationId="{E84BC705-AF77-4D35-8BF4-7390E57D803F}"/>
          </ac:spMkLst>
        </pc:spChg>
        <pc:picChg chg="add">
          <ac:chgData name="Eleni Meletiadou" userId="b57457688a1efce9" providerId="LiveId" clId="{7EEC6606-341E-41FB-8E17-E8F0820CD928}" dt="2022-02-25T23:26:14.345" v="10"/>
          <ac:picMkLst>
            <pc:docMk/>
            <pc:sldMasterMk cId="1996397865" sldId="2147483766"/>
            <ac:picMk id="10" creationId="{5690C85A-D846-4F4A-A9CE-10879B1B3C8E}"/>
          </ac:picMkLst>
        </pc:picChg>
      </pc:sldMasterChg>
      <pc:sldMasterChg chg="addSp">
        <pc:chgData name="Eleni Meletiadou" userId="b57457688a1efce9" providerId="LiveId" clId="{7EEC6606-341E-41FB-8E17-E8F0820CD928}" dt="2022-02-25T23:26:21.205" v="11"/>
        <pc:sldMasterMkLst>
          <pc:docMk/>
          <pc:sldMasterMk cId="2158542991" sldId="2147483779"/>
        </pc:sldMasterMkLst>
        <pc:spChg chg="add">
          <ac:chgData name="Eleni Meletiadou" userId="b57457688a1efce9" providerId="LiveId" clId="{7EEC6606-341E-41FB-8E17-E8F0820CD928}" dt="2022-02-25T23:26:21.205" v="11"/>
          <ac:spMkLst>
            <pc:docMk/>
            <pc:sldMasterMk cId="2158542991" sldId="2147483779"/>
            <ac:spMk id="11" creationId="{CC59B1AF-A2C8-4174-957D-E519E79D62B4}"/>
          </ac:spMkLst>
        </pc:spChg>
        <pc:spChg chg="add">
          <ac:chgData name="Eleni Meletiadou" userId="b57457688a1efce9" providerId="LiveId" clId="{7EEC6606-341E-41FB-8E17-E8F0820CD928}" dt="2022-02-25T23:26:21.205" v="11"/>
          <ac:spMkLst>
            <pc:docMk/>
            <pc:sldMasterMk cId="2158542991" sldId="2147483779"/>
            <ac:spMk id="12" creationId="{C2D6D960-6ECE-4668-9D0E-369B435A2B45}"/>
          </ac:spMkLst>
        </pc:spChg>
        <pc:picChg chg="add">
          <ac:chgData name="Eleni Meletiadou" userId="b57457688a1efce9" providerId="LiveId" clId="{7EEC6606-341E-41FB-8E17-E8F0820CD928}" dt="2022-02-25T23:26:21.205" v="11"/>
          <ac:picMkLst>
            <pc:docMk/>
            <pc:sldMasterMk cId="2158542991" sldId="2147483779"/>
            <ac:picMk id="10" creationId="{022399EE-5417-46AA-BBB4-F754A39E2C52}"/>
          </ac:picMkLst>
        </pc:picChg>
      </pc:sldMasterChg>
      <pc:sldMasterChg chg="addSp">
        <pc:chgData name="Eleni Meletiadou" userId="b57457688a1efce9" providerId="LiveId" clId="{7EEC6606-341E-41FB-8E17-E8F0820CD928}" dt="2022-02-25T23:27:22.709" v="12"/>
        <pc:sldMasterMkLst>
          <pc:docMk/>
          <pc:sldMasterMk cId="2626303503" sldId="2147483792"/>
        </pc:sldMasterMkLst>
        <pc:spChg chg="add">
          <ac:chgData name="Eleni Meletiadou" userId="b57457688a1efce9" providerId="LiveId" clId="{7EEC6606-341E-41FB-8E17-E8F0820CD928}" dt="2022-02-25T23:27:22.709" v="12"/>
          <ac:spMkLst>
            <pc:docMk/>
            <pc:sldMasterMk cId="2626303503" sldId="2147483792"/>
            <ac:spMk id="19" creationId="{FDBD7AC9-0A1C-469D-8630-FD7D24013ADF}"/>
          </ac:spMkLst>
        </pc:spChg>
        <pc:spChg chg="add">
          <ac:chgData name="Eleni Meletiadou" userId="b57457688a1efce9" providerId="LiveId" clId="{7EEC6606-341E-41FB-8E17-E8F0820CD928}" dt="2022-02-25T23:27:22.709" v="12"/>
          <ac:spMkLst>
            <pc:docMk/>
            <pc:sldMasterMk cId="2626303503" sldId="2147483792"/>
            <ac:spMk id="30" creationId="{5FE5745A-1872-442C-8449-ECE94E35DE7C}"/>
          </ac:spMkLst>
        </pc:spChg>
        <pc:picChg chg="add">
          <ac:chgData name="Eleni Meletiadou" userId="b57457688a1efce9" providerId="LiveId" clId="{7EEC6606-341E-41FB-8E17-E8F0820CD928}" dt="2022-02-25T23:27:22.709" v="12"/>
          <ac:picMkLst>
            <pc:docMk/>
            <pc:sldMasterMk cId="2626303503" sldId="2147483792"/>
            <ac:picMk id="18" creationId="{913185F6-0B68-4D7B-8DC7-37116145A11D}"/>
          </ac:picMkLst>
        </pc:picChg>
      </pc:sldMasterChg>
      <pc:sldMasterChg chg="addSp">
        <pc:chgData name="Eleni Meletiadou" userId="b57457688a1efce9" providerId="LiveId" clId="{7EEC6606-341E-41FB-8E17-E8F0820CD928}" dt="2022-02-25T23:27:57.681" v="13"/>
        <pc:sldMasterMkLst>
          <pc:docMk/>
          <pc:sldMasterMk cId="1281732052" sldId="2147483810"/>
        </pc:sldMasterMkLst>
        <pc:spChg chg="add">
          <ac:chgData name="Eleni Meletiadou" userId="b57457688a1efce9" providerId="LiveId" clId="{7EEC6606-341E-41FB-8E17-E8F0820CD928}" dt="2022-02-25T23:27:57.681" v="13"/>
          <ac:spMkLst>
            <pc:docMk/>
            <pc:sldMasterMk cId="1281732052" sldId="2147483810"/>
            <ac:spMk id="12" creationId="{463844D0-0DF9-44E9-A8E6-A8263E2BADF7}"/>
          </ac:spMkLst>
        </pc:spChg>
        <pc:spChg chg="add">
          <ac:chgData name="Eleni Meletiadou" userId="b57457688a1efce9" providerId="LiveId" clId="{7EEC6606-341E-41FB-8E17-E8F0820CD928}" dt="2022-02-25T23:27:57.681" v="13"/>
          <ac:spMkLst>
            <pc:docMk/>
            <pc:sldMasterMk cId="1281732052" sldId="2147483810"/>
            <ac:spMk id="13" creationId="{5F0CFF36-CCE0-4D7F-BCA0-D683AA2A8020}"/>
          </ac:spMkLst>
        </pc:spChg>
        <pc:picChg chg="add">
          <ac:chgData name="Eleni Meletiadou" userId="b57457688a1efce9" providerId="LiveId" clId="{7EEC6606-341E-41FB-8E17-E8F0820CD928}" dt="2022-02-25T23:27:57.681" v="13"/>
          <ac:picMkLst>
            <pc:docMk/>
            <pc:sldMasterMk cId="1281732052" sldId="2147483810"/>
            <ac:picMk id="11" creationId="{833FE81F-D57C-4604-8BF7-2E5FAF07F1FD}"/>
          </ac:picMkLst>
        </pc:picChg>
      </pc:sldMasterChg>
      <pc:sldMasterChg chg="addSp">
        <pc:chgData name="Eleni Meletiadou" userId="b57457688a1efce9" providerId="LiveId" clId="{7EEC6606-341E-41FB-8E17-E8F0820CD928}" dt="2022-02-25T23:28:44.812" v="14"/>
        <pc:sldMasterMkLst>
          <pc:docMk/>
          <pc:sldMasterMk cId="3898997079" sldId="2147483823"/>
        </pc:sldMasterMkLst>
        <pc:spChg chg="add">
          <ac:chgData name="Eleni Meletiadou" userId="b57457688a1efce9" providerId="LiveId" clId="{7EEC6606-341E-41FB-8E17-E8F0820CD928}" dt="2022-02-25T23:28:44.812" v="14"/>
          <ac:spMkLst>
            <pc:docMk/>
            <pc:sldMasterMk cId="3898997079" sldId="2147483823"/>
            <ac:spMk id="8" creationId="{4178A919-7579-4435-A095-2A6E4A29FB53}"/>
          </ac:spMkLst>
        </pc:spChg>
        <pc:spChg chg="add">
          <ac:chgData name="Eleni Meletiadou" userId="b57457688a1efce9" providerId="LiveId" clId="{7EEC6606-341E-41FB-8E17-E8F0820CD928}" dt="2022-02-25T23:28:44.812" v="14"/>
          <ac:spMkLst>
            <pc:docMk/>
            <pc:sldMasterMk cId="3898997079" sldId="2147483823"/>
            <ac:spMk id="9" creationId="{1164A93F-CF15-43F0-83E2-C27663CCFE40}"/>
          </ac:spMkLst>
        </pc:spChg>
        <pc:picChg chg="add">
          <ac:chgData name="Eleni Meletiadou" userId="b57457688a1efce9" providerId="LiveId" clId="{7EEC6606-341E-41FB-8E17-E8F0820CD928}" dt="2022-02-25T23:28:44.812" v="14"/>
          <ac:picMkLst>
            <pc:docMk/>
            <pc:sldMasterMk cId="3898997079" sldId="2147483823"/>
            <ac:picMk id="7" creationId="{76EE2451-0574-4456-9B99-02AFC5656513}"/>
          </ac:picMkLst>
        </pc:picChg>
      </pc:sldMasterChg>
    </pc:docChg>
  </pc:docChgLst>
  <pc:docChgLst>
    <pc:chgData name="Eleni Meletiadou" userId="b57457688a1efce9" providerId="LiveId" clId="{836B96C4-701D-4114-A621-643C841FEF54}"/>
    <pc:docChg chg="undo redo custSel modSld">
      <pc:chgData name="Eleni Meletiadou" userId="b57457688a1efce9" providerId="LiveId" clId="{836B96C4-701D-4114-A621-643C841FEF54}" dt="2022-02-25T23:20:11.791" v="3121" actId="1076"/>
      <pc:docMkLst>
        <pc:docMk/>
      </pc:docMkLst>
      <pc:sldChg chg="addSp delSp modSp mod">
        <pc:chgData name="Eleni Meletiadou" userId="b57457688a1efce9" providerId="LiveId" clId="{836B96C4-701D-4114-A621-643C841FEF54}" dt="2022-02-25T23:20:11.791" v="3121" actId="1076"/>
        <pc:sldMkLst>
          <pc:docMk/>
          <pc:sldMk cId="0" sldId="256"/>
        </pc:sldMkLst>
        <pc:spChg chg="add del">
          <ac:chgData name="Eleni Meletiadou" userId="b57457688a1efce9" providerId="LiveId" clId="{836B96C4-701D-4114-A621-643C841FEF54}" dt="2022-02-25T23:04:34.820" v="2928" actId="478"/>
          <ac:spMkLst>
            <pc:docMk/>
            <pc:sldMk cId="0" sldId="256"/>
            <ac:spMk id="17" creationId="{B5DDCB0F-6696-42D2-8060-56E754362B80}"/>
          </ac:spMkLst>
        </pc:spChg>
        <pc:spChg chg="add del mod">
          <ac:chgData name="Eleni Meletiadou" userId="b57457688a1efce9" providerId="LiveId" clId="{836B96C4-701D-4114-A621-643C841FEF54}" dt="2022-02-25T23:04:47.629" v="2932"/>
          <ac:spMkLst>
            <pc:docMk/>
            <pc:sldMk cId="0" sldId="256"/>
            <ac:spMk id="18" creationId="{87B9B92F-4FEC-4300-8B5C-CE88A2D399AA}"/>
          </ac:spMkLst>
        </pc:spChg>
        <pc:spChg chg="add mod">
          <ac:chgData name="Eleni Meletiadou" userId="b57457688a1efce9" providerId="LiveId" clId="{836B96C4-701D-4114-A621-643C841FEF54}" dt="2022-02-25T23:06:14.286" v="2935" actId="1076"/>
          <ac:spMkLst>
            <pc:docMk/>
            <pc:sldMk cId="0" sldId="256"/>
            <ac:spMk id="19" creationId="{456F4F2E-FB45-42C6-ACFC-9866B760D8DF}"/>
          </ac:spMkLst>
        </pc:spChg>
        <pc:spChg chg="mod">
          <ac:chgData name="Eleni Meletiadou" userId="b57457688a1efce9" providerId="LiveId" clId="{836B96C4-701D-4114-A621-643C841FEF54}" dt="2022-02-25T16:01:10.577" v="481" actId="14100"/>
          <ac:spMkLst>
            <pc:docMk/>
            <pc:sldMk cId="0" sldId="256"/>
            <ac:spMk id="20" creationId="{F7A894C1-0F03-4732-8FD6-BC2207CBA610}"/>
          </ac:spMkLst>
        </pc:spChg>
        <pc:spChg chg="mod">
          <ac:chgData name="Eleni Meletiadou" userId="b57457688a1efce9" providerId="LiveId" clId="{836B96C4-701D-4114-A621-643C841FEF54}" dt="2022-02-25T23:20:01.003" v="3119" actId="1076"/>
          <ac:spMkLst>
            <pc:docMk/>
            <pc:sldMk cId="0" sldId="256"/>
            <ac:spMk id="22" creationId="{EC399079-4E12-423E-936B-E05EA51B78A9}"/>
          </ac:spMkLst>
        </pc:spChg>
        <pc:spChg chg="mod">
          <ac:chgData name="Eleni Meletiadou" userId="b57457688a1efce9" providerId="LiveId" clId="{836B96C4-701D-4114-A621-643C841FEF54}" dt="2022-02-25T15:58:57.977" v="343" actId="20577"/>
          <ac:spMkLst>
            <pc:docMk/>
            <pc:sldMk cId="0" sldId="256"/>
            <ac:spMk id="23" creationId="{DA596A31-C7AC-4599-80BB-BF275191C57A}"/>
          </ac:spMkLst>
        </pc:spChg>
        <pc:spChg chg="mod">
          <ac:chgData name="Eleni Meletiadou" userId="b57457688a1efce9" providerId="LiveId" clId="{836B96C4-701D-4114-A621-643C841FEF54}" dt="2022-02-25T16:21:40.890" v="833" actId="20577"/>
          <ac:spMkLst>
            <pc:docMk/>
            <pc:sldMk cId="0" sldId="256"/>
            <ac:spMk id="50" creationId="{F1C8B878-AC2A-4498-A6AD-88A0B7907FD9}"/>
          </ac:spMkLst>
        </pc:spChg>
        <pc:spChg chg="mod">
          <ac:chgData name="Eleni Meletiadou" userId="b57457688a1efce9" providerId="LiveId" clId="{836B96C4-701D-4114-A621-643C841FEF54}" dt="2022-02-25T23:19:04.743" v="3113" actId="20577"/>
          <ac:spMkLst>
            <pc:docMk/>
            <pc:sldMk cId="0" sldId="256"/>
            <ac:spMk id="68" creationId="{1B60C15A-7739-4128-9CFD-0A89A2D7BAB6}"/>
          </ac:spMkLst>
        </pc:spChg>
        <pc:spChg chg="add mod">
          <ac:chgData name="Eleni Meletiadou" userId="b57457688a1efce9" providerId="LiveId" clId="{836B96C4-701D-4114-A621-643C841FEF54}" dt="2022-02-25T22:33:10.512" v="2751" actId="1076"/>
          <ac:spMkLst>
            <pc:docMk/>
            <pc:sldMk cId="0" sldId="256"/>
            <ac:spMk id="75" creationId="{A263DEA4-C705-40DE-8F9E-26E08E8BDFFE}"/>
          </ac:spMkLst>
        </pc:spChg>
        <pc:spChg chg="add mod">
          <ac:chgData name="Eleni Meletiadou" userId="b57457688a1efce9" providerId="LiveId" clId="{836B96C4-701D-4114-A621-643C841FEF54}" dt="2022-02-25T23:19:19.858" v="3114" actId="1076"/>
          <ac:spMkLst>
            <pc:docMk/>
            <pc:sldMk cId="0" sldId="256"/>
            <ac:spMk id="77" creationId="{5D8CD765-71D4-4CE0-9E8C-92776C7A6A06}"/>
          </ac:spMkLst>
        </pc:spChg>
        <pc:spChg chg="mod">
          <ac:chgData name="Eleni Meletiadou" userId="b57457688a1efce9" providerId="LiveId" clId="{836B96C4-701D-4114-A621-643C841FEF54}" dt="2022-02-25T23:20:09.374" v="3120" actId="14100"/>
          <ac:spMkLst>
            <pc:docMk/>
            <pc:sldMk cId="0" sldId="256"/>
            <ac:spMk id="81" creationId="{B214508B-FE65-45AF-8343-9EDDA64595F2}"/>
          </ac:spMkLst>
        </pc:spChg>
        <pc:spChg chg="mod">
          <ac:chgData name="Eleni Meletiadou" userId="b57457688a1efce9" providerId="LiveId" clId="{836B96C4-701D-4114-A621-643C841FEF54}" dt="2022-02-25T16:22:13.977" v="851" actId="20577"/>
          <ac:spMkLst>
            <pc:docMk/>
            <pc:sldMk cId="0" sldId="256"/>
            <ac:spMk id="88" creationId="{FD4EEB8B-25A6-4739-912F-09D044143449}"/>
          </ac:spMkLst>
        </pc:spChg>
        <pc:spChg chg="mod">
          <ac:chgData name="Eleni Meletiadou" userId="b57457688a1efce9" providerId="LiveId" clId="{836B96C4-701D-4114-A621-643C841FEF54}" dt="2022-02-25T22:32:40.163" v="2746" actId="1076"/>
          <ac:spMkLst>
            <pc:docMk/>
            <pc:sldMk cId="0" sldId="256"/>
            <ac:spMk id="89" creationId="{6543ACDA-276D-4694-B313-A6C5BBFD5DCA}"/>
          </ac:spMkLst>
        </pc:spChg>
        <pc:spChg chg="mod">
          <ac:chgData name="Eleni Meletiadou" userId="b57457688a1efce9" providerId="LiveId" clId="{836B96C4-701D-4114-A621-643C841FEF54}" dt="2022-02-25T16:22:06.200" v="843" actId="20577"/>
          <ac:spMkLst>
            <pc:docMk/>
            <pc:sldMk cId="0" sldId="256"/>
            <ac:spMk id="91" creationId="{E0E4372E-4FF0-4AA9-94AC-6E8D8F194DF2}"/>
          </ac:spMkLst>
        </pc:spChg>
        <pc:spChg chg="mod">
          <ac:chgData name="Eleni Meletiadou" userId="b57457688a1efce9" providerId="LiveId" clId="{836B96C4-701D-4114-A621-643C841FEF54}" dt="2022-02-25T18:07:34.149" v="2692" actId="1076"/>
          <ac:spMkLst>
            <pc:docMk/>
            <pc:sldMk cId="0" sldId="256"/>
            <ac:spMk id="92" creationId="{044894D7-353A-492B-A02E-6071B006A3F0}"/>
          </ac:spMkLst>
        </pc:spChg>
        <pc:spChg chg="mod">
          <ac:chgData name="Eleni Meletiadou" userId="b57457688a1efce9" providerId="LiveId" clId="{836B96C4-701D-4114-A621-643C841FEF54}" dt="2022-02-25T22:32:26.267" v="2744" actId="1076"/>
          <ac:spMkLst>
            <pc:docMk/>
            <pc:sldMk cId="0" sldId="256"/>
            <ac:spMk id="93" creationId="{8BB256FC-762C-4388-80FE-2A6F5F7FD36A}"/>
          </ac:spMkLst>
        </pc:spChg>
        <pc:spChg chg="del mod">
          <ac:chgData name="Eleni Meletiadou" userId="b57457688a1efce9" providerId="LiveId" clId="{836B96C4-701D-4114-A621-643C841FEF54}" dt="2022-02-25T18:04:29.807" v="2612" actId="478"/>
          <ac:spMkLst>
            <pc:docMk/>
            <pc:sldMk cId="0" sldId="256"/>
            <ac:spMk id="94" creationId="{5DF68A66-4BDE-471A-BCFE-58B1F3B97B31}"/>
          </ac:spMkLst>
        </pc:spChg>
        <pc:spChg chg="del">
          <ac:chgData name="Eleni Meletiadou" userId="b57457688a1efce9" providerId="LiveId" clId="{836B96C4-701D-4114-A621-643C841FEF54}" dt="2022-02-25T16:36:08.737" v="1557" actId="478"/>
          <ac:spMkLst>
            <pc:docMk/>
            <pc:sldMk cId="0" sldId="256"/>
            <ac:spMk id="97" creationId="{0B476F6C-B2CA-4F34-A990-C9749CB5C5D9}"/>
          </ac:spMkLst>
        </pc:spChg>
        <pc:spChg chg="del">
          <ac:chgData name="Eleni Meletiadou" userId="b57457688a1efce9" providerId="LiveId" clId="{836B96C4-701D-4114-A621-643C841FEF54}" dt="2022-02-25T16:36:15.666" v="1561" actId="478"/>
          <ac:spMkLst>
            <pc:docMk/>
            <pc:sldMk cId="0" sldId="256"/>
            <ac:spMk id="98" creationId="{3E9EF64C-5DA0-4EF6-908C-7CB957D09C01}"/>
          </ac:spMkLst>
        </pc:spChg>
        <pc:spChg chg="del">
          <ac:chgData name="Eleni Meletiadou" userId="b57457688a1efce9" providerId="LiveId" clId="{836B96C4-701D-4114-A621-643C841FEF54}" dt="2022-02-25T16:36:21.904" v="1565" actId="478"/>
          <ac:spMkLst>
            <pc:docMk/>
            <pc:sldMk cId="0" sldId="256"/>
            <ac:spMk id="99" creationId="{B9B7BAF4-25B0-471F-BEEE-4EBD1A0ED926}"/>
          </ac:spMkLst>
        </pc:spChg>
        <pc:spChg chg="del">
          <ac:chgData name="Eleni Meletiadou" userId="b57457688a1efce9" providerId="LiveId" clId="{836B96C4-701D-4114-A621-643C841FEF54}" dt="2022-02-25T16:36:27.581" v="1569" actId="478"/>
          <ac:spMkLst>
            <pc:docMk/>
            <pc:sldMk cId="0" sldId="256"/>
            <ac:spMk id="112" creationId="{912B4D99-A456-4C3B-8080-82777DB1D5D9}"/>
          </ac:spMkLst>
        </pc:spChg>
        <pc:spChg chg="add del mod">
          <ac:chgData name="Eleni Meletiadou" userId="b57457688a1efce9" providerId="LiveId" clId="{836B96C4-701D-4114-A621-643C841FEF54}" dt="2022-02-25T16:36:02.190" v="1555" actId="478"/>
          <ac:spMkLst>
            <pc:docMk/>
            <pc:sldMk cId="0" sldId="256"/>
            <ac:spMk id="121" creationId="{E26860E9-E4DA-4EEF-8CA6-2D88682196FA}"/>
          </ac:spMkLst>
        </pc:spChg>
        <pc:spChg chg="add del mod">
          <ac:chgData name="Eleni Meletiadou" userId="b57457688a1efce9" providerId="LiveId" clId="{836B96C4-701D-4114-A621-643C841FEF54}" dt="2022-02-25T16:36:39.828" v="1576" actId="478"/>
          <ac:spMkLst>
            <pc:docMk/>
            <pc:sldMk cId="0" sldId="256"/>
            <ac:spMk id="126" creationId="{2FC74082-52AF-4C4C-B8B1-2A8673729313}"/>
          </ac:spMkLst>
        </pc:spChg>
        <pc:spChg chg="del">
          <ac:chgData name="Eleni Meletiadou" userId="b57457688a1efce9" providerId="LiveId" clId="{836B96C4-701D-4114-A621-643C841FEF54}" dt="2022-02-25T16:36:38.059" v="1575" actId="478"/>
          <ac:spMkLst>
            <pc:docMk/>
            <pc:sldMk cId="0" sldId="256"/>
            <ac:spMk id="128" creationId="{E5B93414-F6C3-48C7-A31A-ECCE56112079}"/>
          </ac:spMkLst>
        </pc:spChg>
        <pc:spChg chg="del mod">
          <ac:chgData name="Eleni Meletiadou" userId="b57457688a1efce9" providerId="LiveId" clId="{836B96C4-701D-4114-A621-643C841FEF54}" dt="2022-02-25T16:36:35.187" v="1574" actId="478"/>
          <ac:spMkLst>
            <pc:docMk/>
            <pc:sldMk cId="0" sldId="256"/>
            <ac:spMk id="129" creationId="{193BA6AE-BD3B-499E-8362-671DD016E0D6}"/>
          </ac:spMkLst>
        </pc:spChg>
        <pc:spChg chg="del mod">
          <ac:chgData name="Eleni Meletiadou" userId="b57457688a1efce9" providerId="LiveId" clId="{836B96C4-701D-4114-A621-643C841FEF54}" dt="2022-02-25T16:36:06.449" v="1556" actId="478"/>
          <ac:spMkLst>
            <pc:docMk/>
            <pc:sldMk cId="0" sldId="256"/>
            <ac:spMk id="130" creationId="{549AD31D-D83C-48A5-A3C2-C125954C2F41}"/>
          </ac:spMkLst>
        </pc:spChg>
        <pc:spChg chg="del">
          <ac:chgData name="Eleni Meletiadou" userId="b57457688a1efce9" providerId="LiveId" clId="{836B96C4-701D-4114-A621-643C841FEF54}" dt="2022-02-25T16:36:11.248" v="1558" actId="478"/>
          <ac:spMkLst>
            <pc:docMk/>
            <pc:sldMk cId="0" sldId="256"/>
            <ac:spMk id="131" creationId="{968F1926-CE6E-4331-A95E-4AA6A4899C8C}"/>
          </ac:spMkLst>
        </pc:spChg>
        <pc:spChg chg="mod">
          <ac:chgData name="Eleni Meletiadou" userId="b57457688a1efce9" providerId="LiveId" clId="{836B96C4-701D-4114-A621-643C841FEF54}" dt="2022-02-25T15:59:58.517" v="447" actId="20577"/>
          <ac:spMkLst>
            <pc:docMk/>
            <pc:sldMk cId="0" sldId="256"/>
            <ac:spMk id="137" creationId="{73AB3B97-A522-425B-B4E6-13CC55264244}"/>
          </ac:spMkLst>
        </pc:spChg>
        <pc:spChg chg="mod">
          <ac:chgData name="Eleni Meletiadou" userId="b57457688a1efce9" providerId="LiveId" clId="{836B96C4-701D-4114-A621-643C841FEF54}" dt="2022-02-25T16:00:27.727" v="479" actId="20577"/>
          <ac:spMkLst>
            <pc:docMk/>
            <pc:sldMk cId="0" sldId="256"/>
            <ac:spMk id="138" creationId="{C0A696A4-8E84-4CC0-8D36-3DBB62C28AC7}"/>
          </ac:spMkLst>
        </pc:spChg>
        <pc:spChg chg="mod">
          <ac:chgData name="Eleni Meletiadou" userId="b57457688a1efce9" providerId="LiveId" clId="{836B96C4-701D-4114-A621-643C841FEF54}" dt="2022-02-25T15:57:34.793" v="241" actId="20577"/>
          <ac:spMkLst>
            <pc:docMk/>
            <pc:sldMk cId="0" sldId="256"/>
            <ac:spMk id="139" creationId="{D1B3E7BA-57B7-4577-9A8C-0EA85750EE55}"/>
          </ac:spMkLst>
        </pc:spChg>
        <pc:spChg chg="mod">
          <ac:chgData name="Eleni Meletiadou" userId="b57457688a1efce9" providerId="LiveId" clId="{836B96C4-701D-4114-A621-643C841FEF54}" dt="2022-02-25T15:59:33.783" v="395" actId="20577"/>
          <ac:spMkLst>
            <pc:docMk/>
            <pc:sldMk cId="0" sldId="256"/>
            <ac:spMk id="140" creationId="{06B7473B-BC5D-4D6A-A1BC-F96DF8B5F91B}"/>
          </ac:spMkLst>
        </pc:spChg>
        <pc:spChg chg="mod">
          <ac:chgData name="Eleni Meletiadou" userId="b57457688a1efce9" providerId="LiveId" clId="{836B96C4-701D-4114-A621-643C841FEF54}" dt="2022-02-25T22:33:57.955" v="2758" actId="1076"/>
          <ac:spMkLst>
            <pc:docMk/>
            <pc:sldMk cId="0" sldId="256"/>
            <ac:spMk id="148" creationId="{DF3CBD8F-F5A1-4050-A13D-1D583ECB4CC4}"/>
          </ac:spMkLst>
        </pc:spChg>
        <pc:spChg chg="mod">
          <ac:chgData name="Eleni Meletiadou" userId="b57457688a1efce9" providerId="LiveId" clId="{836B96C4-701D-4114-A621-643C841FEF54}" dt="2022-02-25T15:54:24.077" v="159" actId="14100"/>
          <ac:spMkLst>
            <pc:docMk/>
            <pc:sldMk cId="0" sldId="256"/>
            <ac:spMk id="154" creationId="{3C6C2E4B-DEC4-4C32-ABA1-B6AC58690FD4}"/>
          </ac:spMkLst>
        </pc:spChg>
        <pc:spChg chg="mod">
          <ac:chgData name="Eleni Meletiadou" userId="b57457688a1efce9" providerId="LiveId" clId="{836B96C4-701D-4114-A621-643C841FEF54}" dt="2022-02-25T15:58:10.547" v="291" actId="20577"/>
          <ac:spMkLst>
            <pc:docMk/>
            <pc:sldMk cId="0" sldId="256"/>
            <ac:spMk id="156" creationId="{72D6754C-67FE-44B8-B32C-835AB91D8CC6}"/>
          </ac:spMkLst>
        </pc:spChg>
        <pc:spChg chg="mod">
          <ac:chgData name="Eleni Meletiadou" userId="b57457688a1efce9" providerId="LiveId" clId="{836B96C4-701D-4114-A621-643C841FEF54}" dt="2022-02-25T16:01:42.403" v="490" actId="14100"/>
          <ac:spMkLst>
            <pc:docMk/>
            <pc:sldMk cId="0" sldId="256"/>
            <ac:spMk id="158" creationId="{1D17F540-6B7A-47A0-90BA-4A4B520F18B0}"/>
          </ac:spMkLst>
        </pc:spChg>
        <pc:spChg chg="mod">
          <ac:chgData name="Eleni Meletiadou" userId="b57457688a1efce9" providerId="LiveId" clId="{836B96C4-701D-4114-A621-643C841FEF54}" dt="2022-02-25T16:01:24.532" v="485" actId="14100"/>
          <ac:spMkLst>
            <pc:docMk/>
            <pc:sldMk cId="0" sldId="256"/>
            <ac:spMk id="159" creationId="{424B7254-F4C7-4539-87C6-DD51F9DBAA2F}"/>
          </ac:spMkLst>
        </pc:spChg>
        <pc:spChg chg="mod">
          <ac:chgData name="Eleni Meletiadou" userId="b57457688a1efce9" providerId="LiveId" clId="{836B96C4-701D-4114-A621-643C841FEF54}" dt="2022-02-25T16:01:21.971" v="484" actId="14100"/>
          <ac:spMkLst>
            <pc:docMk/>
            <pc:sldMk cId="0" sldId="256"/>
            <ac:spMk id="160" creationId="{B3363082-834F-43CF-9494-E6DDAE77D463}"/>
          </ac:spMkLst>
        </pc:spChg>
        <pc:spChg chg="del">
          <ac:chgData name="Eleni Meletiadou" userId="b57457688a1efce9" providerId="LiveId" clId="{836B96C4-701D-4114-A621-643C841FEF54}" dt="2022-02-25T16:06:00.537" v="512" actId="478"/>
          <ac:spMkLst>
            <pc:docMk/>
            <pc:sldMk cId="0" sldId="256"/>
            <ac:spMk id="177" creationId="{6EEFCC36-3495-49A2-B090-4DDCB63D6435}"/>
          </ac:spMkLst>
        </pc:spChg>
        <pc:spChg chg="del mod">
          <ac:chgData name="Eleni Meletiadou" userId="b57457688a1efce9" providerId="LiveId" clId="{836B96C4-701D-4114-A621-643C841FEF54}" dt="2022-02-25T16:05:57.315" v="511" actId="478"/>
          <ac:spMkLst>
            <pc:docMk/>
            <pc:sldMk cId="0" sldId="256"/>
            <ac:spMk id="180" creationId="{FFF1C201-41D2-4F82-BE44-5276CA04B73E}"/>
          </ac:spMkLst>
        </pc:spChg>
        <pc:spChg chg="mod">
          <ac:chgData name="Eleni Meletiadou" userId="b57457688a1efce9" providerId="LiveId" clId="{836B96C4-701D-4114-A621-643C841FEF54}" dt="2022-02-25T16:33:51.509" v="1549" actId="1076"/>
          <ac:spMkLst>
            <pc:docMk/>
            <pc:sldMk cId="0" sldId="256"/>
            <ac:spMk id="181" creationId="{DAB1F590-0CF2-4AAF-A7C6-3733E2FC229A}"/>
          </ac:spMkLst>
        </pc:spChg>
        <pc:spChg chg="mod">
          <ac:chgData name="Eleni Meletiadou" userId="b57457688a1efce9" providerId="LiveId" clId="{836B96C4-701D-4114-A621-643C841FEF54}" dt="2022-02-25T15:52:05.695" v="140" actId="14100"/>
          <ac:spMkLst>
            <pc:docMk/>
            <pc:sldMk cId="0" sldId="256"/>
            <ac:spMk id="2062" creationId="{00000000-0000-0000-0000-000000000000}"/>
          </ac:spMkLst>
        </pc:spChg>
        <pc:spChg chg="mod">
          <ac:chgData name="Eleni Meletiadou" userId="b57457688a1efce9" providerId="LiveId" clId="{836B96C4-701D-4114-A621-643C841FEF54}" dt="2022-02-25T23:14:38.155" v="2964" actId="1076"/>
          <ac:spMkLst>
            <pc:docMk/>
            <pc:sldMk cId="0" sldId="256"/>
            <ac:spMk id="2075" creationId="{00000000-0000-0000-0000-000000000000}"/>
          </ac:spMkLst>
        </pc:spChg>
        <pc:grpChg chg="mod">
          <ac:chgData name="Eleni Meletiadou" userId="b57457688a1efce9" providerId="LiveId" clId="{836B96C4-701D-4114-A621-643C841FEF54}" dt="2022-02-25T16:01:35.442" v="488" actId="14100"/>
          <ac:grpSpMkLst>
            <pc:docMk/>
            <pc:sldMk cId="0" sldId="256"/>
            <ac:grpSpMk id="30" creationId="{03790098-0162-47B3-8753-03668FC14735}"/>
          </ac:grpSpMkLst>
        </pc:grpChg>
        <pc:graphicFrameChg chg="add del mod modGraphic">
          <ac:chgData name="Eleni Meletiadou" userId="b57457688a1efce9" providerId="LiveId" clId="{836B96C4-701D-4114-A621-643C841FEF54}" dt="2022-02-25T18:00:57.499" v="2341" actId="1032"/>
          <ac:graphicFrameMkLst>
            <pc:docMk/>
            <pc:sldMk cId="0" sldId="256"/>
            <ac:graphicFrameMk id="11" creationId="{FB83584A-3161-419E-ACDD-1C5923CCFF43}"/>
          </ac:graphicFrameMkLst>
        </pc:graphicFrameChg>
        <pc:graphicFrameChg chg="add mod modGraphic">
          <ac:chgData name="Eleni Meletiadou" userId="b57457688a1efce9" providerId="LiveId" clId="{836B96C4-701D-4114-A621-643C841FEF54}" dt="2022-02-25T22:33:53.741" v="2757" actId="1076"/>
          <ac:graphicFrameMkLst>
            <pc:docMk/>
            <pc:sldMk cId="0" sldId="256"/>
            <ac:graphicFrameMk id="13" creationId="{C1DAE2CD-7592-47A5-98A9-732A485DAA81}"/>
          </ac:graphicFrameMkLst>
        </pc:graphicFrameChg>
        <pc:graphicFrameChg chg="add del mod modGraphic">
          <ac:chgData name="Eleni Meletiadou" userId="b57457688a1efce9" providerId="LiveId" clId="{836B96C4-701D-4114-A621-643C841FEF54}" dt="2022-02-25T22:40:56.032" v="2879" actId="478"/>
          <ac:graphicFrameMkLst>
            <pc:docMk/>
            <pc:sldMk cId="0" sldId="256"/>
            <ac:graphicFrameMk id="15" creationId="{E1B3DA76-ED00-45E7-874F-768CC7B4514B}"/>
          </ac:graphicFrameMkLst>
        </pc:graphicFrameChg>
        <pc:graphicFrameChg chg="add mod modGraphic">
          <ac:chgData name="Eleni Meletiadou" userId="b57457688a1efce9" providerId="LiveId" clId="{836B96C4-701D-4114-A621-643C841FEF54}" dt="2022-02-25T23:19:35.742" v="3116" actId="1076"/>
          <ac:graphicFrameMkLst>
            <pc:docMk/>
            <pc:sldMk cId="0" sldId="256"/>
            <ac:graphicFrameMk id="16" creationId="{447178C6-C36B-4675-938A-D2A24A4B4F2A}"/>
          </ac:graphicFrameMkLst>
        </pc:graphicFrameChg>
        <pc:graphicFrameChg chg="add del mod">
          <ac:chgData name="Eleni Meletiadou" userId="b57457688a1efce9" providerId="LiveId" clId="{836B96C4-701D-4114-A621-643C841FEF54}" dt="2022-02-25T16:14:31.255" v="655" actId="478"/>
          <ac:graphicFrameMkLst>
            <pc:docMk/>
            <pc:sldMk cId="0" sldId="256"/>
            <ac:graphicFrameMk id="71" creationId="{AFABD533-FEA9-473E-A3B9-FF0BC53C5944}"/>
          </ac:graphicFrameMkLst>
        </pc:graphicFrameChg>
        <pc:graphicFrameChg chg="add mod">
          <ac:chgData name="Eleni Meletiadou" userId="b57457688a1efce9" providerId="LiveId" clId="{836B96C4-701D-4114-A621-643C841FEF54}" dt="2022-02-25T16:33:38.059" v="1548" actId="12269"/>
          <ac:graphicFrameMkLst>
            <pc:docMk/>
            <pc:sldMk cId="0" sldId="256"/>
            <ac:graphicFrameMk id="72" creationId="{8C3E2EC7-7226-4F35-BF81-98AA8AA58DDA}"/>
          </ac:graphicFrameMkLst>
        </pc:graphicFrameChg>
        <pc:graphicFrameChg chg="del">
          <ac:chgData name="Eleni Meletiadou" userId="b57457688a1efce9" providerId="LiveId" clId="{836B96C4-701D-4114-A621-643C841FEF54}" dt="2022-02-25T16:05:04.126" v="491" actId="478"/>
          <ac:graphicFrameMkLst>
            <pc:docMk/>
            <pc:sldMk cId="0" sldId="256"/>
            <ac:graphicFrameMk id="78" creationId="{CF3F4068-B5D5-4769-AB85-E7890647429A}"/>
          </ac:graphicFrameMkLst>
        </pc:graphicFrameChg>
        <pc:picChg chg="del mod">
          <ac:chgData name="Eleni Meletiadou" userId="b57457688a1efce9" providerId="LiveId" clId="{836B96C4-701D-4114-A621-643C841FEF54}" dt="2022-02-25T16:38:57.303" v="1630" actId="478"/>
          <ac:picMkLst>
            <pc:docMk/>
            <pc:sldMk cId="0" sldId="256"/>
            <ac:picMk id="3" creationId="{BF1BADD2-48D4-4DDC-8074-63141ABA1DA3}"/>
          </ac:picMkLst>
        </pc:picChg>
        <pc:picChg chg="del">
          <ac:chgData name="Eleni Meletiadou" userId="b57457688a1efce9" providerId="LiveId" clId="{836B96C4-701D-4114-A621-643C841FEF54}" dt="2022-02-25T15:41:43.213" v="0" actId="478"/>
          <ac:picMkLst>
            <pc:docMk/>
            <pc:sldMk cId="0" sldId="256"/>
            <ac:picMk id="4" creationId="{A8BC4237-C25A-4B75-B6EA-7EF7559C5DFA}"/>
          </ac:picMkLst>
        </pc:picChg>
        <pc:picChg chg="del">
          <ac:chgData name="Eleni Meletiadou" userId="b57457688a1efce9" providerId="LiveId" clId="{836B96C4-701D-4114-A621-643C841FEF54}" dt="2022-02-25T16:08:31.585" v="580" actId="478"/>
          <ac:picMkLst>
            <pc:docMk/>
            <pc:sldMk cId="0" sldId="256"/>
            <ac:picMk id="5" creationId="{63FBA1C3-01A9-4F89-B811-618D605CA362}"/>
          </ac:picMkLst>
        </pc:picChg>
        <pc:picChg chg="del">
          <ac:chgData name="Eleni Meletiadou" userId="b57457688a1efce9" providerId="LiveId" clId="{836B96C4-701D-4114-A621-643C841FEF54}" dt="2022-02-25T23:04:22.921" v="2926" actId="478"/>
          <ac:picMkLst>
            <pc:docMk/>
            <pc:sldMk cId="0" sldId="256"/>
            <ac:picMk id="8" creationId="{B7679A51-3A66-4F6A-91A2-5BA60EBAEECB}"/>
          </ac:picMkLst>
        </pc:picChg>
        <pc:picChg chg="mod">
          <ac:chgData name="Eleni Meletiadou" userId="b57457688a1efce9" providerId="LiveId" clId="{836B96C4-701D-4114-A621-643C841FEF54}" dt="2022-02-25T23:20:11.791" v="3121" actId="1076"/>
          <ac:picMkLst>
            <pc:docMk/>
            <pc:sldMk cId="0" sldId="256"/>
            <ac:picMk id="10" creationId="{BB252844-1EAE-433F-AB75-47D03BB3505A}"/>
          </ac:picMkLst>
        </pc:picChg>
        <pc:picChg chg="add mod">
          <ac:chgData name="Eleni Meletiadou" userId="b57457688a1efce9" providerId="LiveId" clId="{836B96C4-701D-4114-A621-643C841FEF54}" dt="2022-02-25T22:34:08.007" v="2760" actId="14100"/>
          <ac:picMkLst>
            <pc:docMk/>
            <pc:sldMk cId="0" sldId="256"/>
            <ac:picMk id="14" creationId="{41AFB3A2-E011-4BD9-B143-E416B33ED558}"/>
          </ac:picMkLst>
        </pc:picChg>
        <pc:picChg chg="add mod">
          <ac:chgData name="Eleni Meletiadou" userId="b57457688a1efce9" providerId="LiveId" clId="{836B96C4-701D-4114-A621-643C841FEF54}" dt="2022-02-25T23:14:01.087" v="2957" actId="1076"/>
          <ac:picMkLst>
            <pc:docMk/>
            <pc:sldMk cId="0" sldId="256"/>
            <ac:picMk id="25" creationId="{F4FD955B-9723-4FDA-8FD4-B904F51ECAF4}"/>
          </ac:picMkLst>
        </pc:picChg>
        <pc:picChg chg="add mod">
          <ac:chgData name="Eleni Meletiadou" userId="b57457688a1efce9" providerId="LiveId" clId="{836B96C4-701D-4114-A621-643C841FEF54}" dt="2022-02-25T16:34:38.878" v="1553" actId="14100"/>
          <ac:picMkLst>
            <pc:docMk/>
            <pc:sldMk cId="0" sldId="256"/>
            <ac:picMk id="70" creationId="{735BD594-423F-4507-B3CE-275A712869BB}"/>
          </ac:picMkLst>
        </pc:picChg>
        <pc:picChg chg="mod">
          <ac:chgData name="Eleni Meletiadou" userId="b57457688a1efce9" providerId="LiveId" clId="{836B96C4-701D-4114-A621-643C841FEF54}" dt="2022-02-25T23:14:24.564" v="2963" actId="1076"/>
          <ac:picMkLst>
            <pc:docMk/>
            <pc:sldMk cId="0" sldId="256"/>
            <ac:picMk id="2050" creationId="{BFBA5EA9-494F-4AC2-975F-F5EF90C677F9}"/>
          </ac:picMkLst>
        </pc:picChg>
        <pc:cxnChg chg="del mod">
          <ac:chgData name="Eleni Meletiadou" userId="b57457688a1efce9" providerId="LiveId" clId="{836B96C4-701D-4114-A621-643C841FEF54}" dt="2022-02-25T16:36:18.279" v="1563" actId="478"/>
          <ac:cxnSpMkLst>
            <pc:docMk/>
            <pc:sldMk cId="0" sldId="256"/>
            <ac:cxnSpMk id="113" creationId="{DF5E5C29-75B6-470D-A70C-50694E9268B5}"/>
          </ac:cxnSpMkLst>
        </pc:cxnChg>
        <pc:cxnChg chg="del mod">
          <ac:chgData name="Eleni Meletiadou" userId="b57457688a1efce9" providerId="LiveId" clId="{836B96C4-701D-4114-A621-643C841FEF54}" dt="2022-02-25T16:36:19.349" v="1564" actId="478"/>
          <ac:cxnSpMkLst>
            <pc:docMk/>
            <pc:sldMk cId="0" sldId="256"/>
            <ac:cxnSpMk id="114" creationId="{26DE2BB1-4B42-4FB0-93EA-01CC4C2D1C99}"/>
          </ac:cxnSpMkLst>
        </pc:cxnChg>
        <pc:cxnChg chg="del mod">
          <ac:chgData name="Eleni Meletiadou" userId="b57457688a1efce9" providerId="LiveId" clId="{836B96C4-701D-4114-A621-643C841FEF54}" dt="2022-02-25T16:36:16.834" v="1562" actId="478"/>
          <ac:cxnSpMkLst>
            <pc:docMk/>
            <pc:sldMk cId="0" sldId="256"/>
            <ac:cxnSpMk id="115" creationId="{CF585755-DC8B-4F42-B092-EB480A576630}"/>
          </ac:cxnSpMkLst>
        </pc:cxnChg>
        <pc:cxnChg chg="del mod">
          <ac:chgData name="Eleni Meletiadou" userId="b57457688a1efce9" providerId="LiveId" clId="{836B96C4-701D-4114-A621-643C841FEF54}" dt="2022-02-25T16:36:28.863" v="1570" actId="478"/>
          <ac:cxnSpMkLst>
            <pc:docMk/>
            <pc:sldMk cId="0" sldId="256"/>
            <ac:cxnSpMk id="116" creationId="{10D6228D-7474-4027-9D52-9C65EC005481}"/>
          </ac:cxnSpMkLst>
        </pc:cxnChg>
        <pc:cxnChg chg="del mod">
          <ac:chgData name="Eleni Meletiadou" userId="b57457688a1efce9" providerId="LiveId" clId="{836B96C4-701D-4114-A621-643C841FEF54}" dt="2022-02-25T16:36:23.720" v="1566" actId="478"/>
          <ac:cxnSpMkLst>
            <pc:docMk/>
            <pc:sldMk cId="0" sldId="256"/>
            <ac:cxnSpMk id="117" creationId="{4F4A1E64-85D9-4DF7-A84B-56CDFE6BBBEA}"/>
          </ac:cxnSpMkLst>
        </pc:cxnChg>
        <pc:cxnChg chg="del mod">
          <ac:chgData name="Eleni Meletiadou" userId="b57457688a1efce9" providerId="LiveId" clId="{836B96C4-701D-4114-A621-643C841FEF54}" dt="2022-02-25T16:36:26.390" v="1568" actId="478"/>
          <ac:cxnSpMkLst>
            <pc:docMk/>
            <pc:sldMk cId="0" sldId="256"/>
            <ac:cxnSpMk id="123" creationId="{FC836960-A1AE-4477-80CC-DDC589AE17B2}"/>
          </ac:cxnSpMkLst>
        </pc:cxnChg>
        <pc:cxnChg chg="del mod">
          <ac:chgData name="Eleni Meletiadou" userId="b57457688a1efce9" providerId="LiveId" clId="{836B96C4-701D-4114-A621-643C841FEF54}" dt="2022-02-25T16:36:30.647" v="1571" actId="478"/>
          <ac:cxnSpMkLst>
            <pc:docMk/>
            <pc:sldMk cId="0" sldId="256"/>
            <ac:cxnSpMk id="124" creationId="{440D9642-2125-4F54-B946-93F8D76DC9D6}"/>
          </ac:cxnSpMkLst>
        </pc:cxnChg>
        <pc:cxnChg chg="del mod">
          <ac:chgData name="Eleni Meletiadou" userId="b57457688a1efce9" providerId="LiveId" clId="{836B96C4-701D-4114-A621-643C841FEF54}" dt="2022-02-25T16:36:32.302" v="1572" actId="478"/>
          <ac:cxnSpMkLst>
            <pc:docMk/>
            <pc:sldMk cId="0" sldId="256"/>
            <ac:cxnSpMk id="125" creationId="{38D07B2B-36FE-4B21-BB16-5FA4E9B28E11}"/>
          </ac:cxnSpMkLst>
        </pc:cxnChg>
        <pc:cxnChg chg="del mod">
          <ac:chgData name="Eleni Meletiadou" userId="b57457688a1efce9" providerId="LiveId" clId="{836B96C4-701D-4114-A621-643C841FEF54}" dt="2022-02-25T16:36:25.110" v="1567" actId="478"/>
          <ac:cxnSpMkLst>
            <pc:docMk/>
            <pc:sldMk cId="0" sldId="256"/>
            <ac:cxnSpMk id="127" creationId="{68275C51-9E53-4143-B591-D2DDC7871743}"/>
          </ac:cxnSpMkLst>
        </pc:cxnChg>
        <pc:cxnChg chg="del">
          <ac:chgData name="Eleni Meletiadou" userId="b57457688a1efce9" providerId="LiveId" clId="{836B96C4-701D-4114-A621-643C841FEF54}" dt="2022-02-25T16:36:13.482" v="1560" actId="478"/>
          <ac:cxnSpMkLst>
            <pc:docMk/>
            <pc:sldMk cId="0" sldId="256"/>
            <ac:cxnSpMk id="132" creationId="{208F2F99-3ECC-4B60-8AD5-7D8AEE68E104}"/>
          </ac:cxnSpMkLst>
        </pc:cxnChg>
        <pc:cxnChg chg="del mod">
          <ac:chgData name="Eleni Meletiadou" userId="b57457688a1efce9" providerId="LiveId" clId="{836B96C4-701D-4114-A621-643C841FEF54}" dt="2022-02-25T16:36:12.527" v="1559" actId="478"/>
          <ac:cxnSpMkLst>
            <pc:docMk/>
            <pc:sldMk cId="0" sldId="256"/>
            <ac:cxnSpMk id="133" creationId="{9CD4A516-4B4F-4122-975D-6A4D7EE0EE90}"/>
          </ac:cxnSpMkLst>
        </pc:cxnChg>
      </pc:sldChg>
    </pc:docChg>
  </pc:docChgLst>
  <pc:docChgLst>
    <pc:chgData name="Eleni Meletiadou" userId="b57457688a1efce9" providerId="LiveId" clId="{B34B9999-F5E6-4100-98DE-DC0BD7122D40}"/>
    <pc:docChg chg="undo custSel modSld modMainMaster">
      <pc:chgData name="Eleni Meletiadou" userId="b57457688a1efce9" providerId="LiveId" clId="{B34B9999-F5E6-4100-98DE-DC0BD7122D40}" dt="2022-02-26T21:24:28.913" v="2890" actId="313"/>
      <pc:docMkLst>
        <pc:docMk/>
      </pc:docMkLst>
      <pc:sldChg chg="addSp delSp modSp mod setBg">
        <pc:chgData name="Eleni Meletiadou" userId="b57457688a1efce9" providerId="LiveId" clId="{B34B9999-F5E6-4100-98DE-DC0BD7122D40}" dt="2022-02-26T21:24:28.913" v="2890" actId="313"/>
        <pc:sldMkLst>
          <pc:docMk/>
          <pc:sldMk cId="0" sldId="256"/>
        </pc:sldMkLst>
        <pc:spChg chg="mod">
          <ac:chgData name="Eleni Meletiadou" userId="b57457688a1efce9" providerId="LiveId" clId="{B34B9999-F5E6-4100-98DE-DC0BD7122D40}" dt="2022-02-26T10:48:44.568" v="2393" actId="14100"/>
          <ac:spMkLst>
            <pc:docMk/>
            <pc:sldMk cId="0" sldId="256"/>
            <ac:spMk id="20" creationId="{F7A894C1-0F03-4732-8FD6-BC2207CBA610}"/>
          </ac:spMkLst>
        </pc:spChg>
        <pc:spChg chg="mod">
          <ac:chgData name="Eleni Meletiadou" userId="b57457688a1efce9" providerId="LiveId" clId="{B34B9999-F5E6-4100-98DE-DC0BD7122D40}" dt="2022-02-26T08:48:30.696" v="708" actId="122"/>
          <ac:spMkLst>
            <pc:docMk/>
            <pc:sldMk cId="0" sldId="256"/>
            <ac:spMk id="23" creationId="{DA596A31-C7AC-4599-80BB-BF275191C57A}"/>
          </ac:spMkLst>
        </pc:spChg>
        <pc:spChg chg="mod">
          <ac:chgData name="Eleni Meletiadou" userId="b57457688a1efce9" providerId="LiveId" clId="{B34B9999-F5E6-4100-98DE-DC0BD7122D40}" dt="2022-02-25T23:52:36.841" v="112" actId="20577"/>
          <ac:spMkLst>
            <pc:docMk/>
            <pc:sldMk cId="0" sldId="256"/>
            <ac:spMk id="24" creationId="{3708AC22-EC7F-4B12-B76E-71FD3C656B9A}"/>
          </ac:spMkLst>
        </pc:spChg>
        <pc:spChg chg="mod">
          <ac:chgData name="Eleni Meletiadou" userId="b57457688a1efce9" providerId="LiveId" clId="{B34B9999-F5E6-4100-98DE-DC0BD7122D40}" dt="2022-02-26T21:20:52.440" v="2764" actId="20577"/>
          <ac:spMkLst>
            <pc:docMk/>
            <pc:sldMk cId="0" sldId="256"/>
            <ac:spMk id="50" creationId="{F1C8B878-AC2A-4498-A6AD-88A0B7907FD9}"/>
          </ac:spMkLst>
        </pc:spChg>
        <pc:spChg chg="mod">
          <ac:chgData name="Eleni Meletiadou" userId="b57457688a1efce9" providerId="LiveId" clId="{B34B9999-F5E6-4100-98DE-DC0BD7122D40}" dt="2022-02-26T21:24:28.913" v="2890" actId="313"/>
          <ac:spMkLst>
            <pc:docMk/>
            <pc:sldMk cId="0" sldId="256"/>
            <ac:spMk id="68" creationId="{1B60C15A-7739-4128-9CFD-0A89A2D7BAB6}"/>
          </ac:spMkLst>
        </pc:spChg>
        <pc:spChg chg="mod">
          <ac:chgData name="Eleni Meletiadou" userId="b57457688a1efce9" providerId="LiveId" clId="{B34B9999-F5E6-4100-98DE-DC0BD7122D40}" dt="2022-02-26T21:21:23.445" v="2769" actId="1076"/>
          <ac:spMkLst>
            <pc:docMk/>
            <pc:sldMk cId="0" sldId="256"/>
            <ac:spMk id="75" creationId="{A263DEA4-C705-40DE-8F9E-26E08E8BDFFE}"/>
          </ac:spMkLst>
        </pc:spChg>
        <pc:spChg chg="mod">
          <ac:chgData name="Eleni Meletiadou" userId="b57457688a1efce9" providerId="LiveId" clId="{B34B9999-F5E6-4100-98DE-DC0BD7122D40}" dt="2022-02-26T10:50:19.489" v="2403" actId="20577"/>
          <ac:spMkLst>
            <pc:docMk/>
            <pc:sldMk cId="0" sldId="256"/>
            <ac:spMk id="81" creationId="{B214508B-FE65-45AF-8343-9EDDA64595F2}"/>
          </ac:spMkLst>
        </pc:spChg>
        <pc:spChg chg="mod">
          <ac:chgData name="Eleni Meletiadou" userId="b57457688a1efce9" providerId="LiveId" clId="{B34B9999-F5E6-4100-98DE-DC0BD7122D40}" dt="2022-02-26T21:21:11.621" v="2767" actId="1076"/>
          <ac:spMkLst>
            <pc:docMk/>
            <pc:sldMk cId="0" sldId="256"/>
            <ac:spMk id="88" creationId="{FD4EEB8B-25A6-4739-912F-09D044143449}"/>
          </ac:spMkLst>
        </pc:spChg>
        <pc:spChg chg="mod">
          <ac:chgData name="Eleni Meletiadou" userId="b57457688a1efce9" providerId="LiveId" clId="{B34B9999-F5E6-4100-98DE-DC0BD7122D40}" dt="2022-02-26T21:21:19.737" v="2768" actId="1076"/>
          <ac:spMkLst>
            <pc:docMk/>
            <pc:sldMk cId="0" sldId="256"/>
            <ac:spMk id="89" creationId="{6543ACDA-276D-4694-B313-A6C5BBFD5DCA}"/>
          </ac:spMkLst>
        </pc:spChg>
        <pc:spChg chg="mod">
          <ac:chgData name="Eleni Meletiadou" userId="b57457688a1efce9" providerId="LiveId" clId="{B34B9999-F5E6-4100-98DE-DC0BD7122D40}" dt="2022-02-26T21:21:02.959" v="2765" actId="1076"/>
          <ac:spMkLst>
            <pc:docMk/>
            <pc:sldMk cId="0" sldId="256"/>
            <ac:spMk id="91" creationId="{E0E4372E-4FF0-4AA9-94AC-6E8D8F194DF2}"/>
          </ac:spMkLst>
        </pc:spChg>
        <pc:spChg chg="mod">
          <ac:chgData name="Eleni Meletiadou" userId="b57457688a1efce9" providerId="LiveId" clId="{B34B9999-F5E6-4100-98DE-DC0BD7122D40}" dt="2022-02-26T21:21:06.561" v="2766" actId="1076"/>
          <ac:spMkLst>
            <pc:docMk/>
            <pc:sldMk cId="0" sldId="256"/>
            <ac:spMk id="93" creationId="{8BB256FC-762C-4388-80FE-2A6F5F7FD36A}"/>
          </ac:spMkLst>
        </pc:spChg>
        <pc:spChg chg="mod">
          <ac:chgData name="Eleni Meletiadou" userId="b57457688a1efce9" providerId="LiveId" clId="{B34B9999-F5E6-4100-98DE-DC0BD7122D40}" dt="2022-02-26T21:19:03.690" v="2710" actId="14100"/>
          <ac:spMkLst>
            <pc:docMk/>
            <pc:sldMk cId="0" sldId="256"/>
            <ac:spMk id="121" creationId="{E26860E9-E4DA-4EEF-8CA6-2D88682196FA}"/>
          </ac:spMkLst>
        </pc:spChg>
        <pc:spChg chg="mod">
          <ac:chgData name="Eleni Meletiadou" userId="b57457688a1efce9" providerId="LiveId" clId="{B34B9999-F5E6-4100-98DE-DC0BD7122D40}" dt="2022-02-26T08:48:23.819" v="706" actId="122"/>
          <ac:spMkLst>
            <pc:docMk/>
            <pc:sldMk cId="0" sldId="256"/>
            <ac:spMk id="137" creationId="{73AB3B97-A522-425B-B4E6-13CC55264244}"/>
          </ac:spMkLst>
        </pc:spChg>
        <pc:spChg chg="mod">
          <ac:chgData name="Eleni Meletiadou" userId="b57457688a1efce9" providerId="LiveId" clId="{B34B9999-F5E6-4100-98DE-DC0BD7122D40}" dt="2022-02-26T08:48:13.161" v="705" actId="20577"/>
          <ac:spMkLst>
            <pc:docMk/>
            <pc:sldMk cId="0" sldId="256"/>
            <ac:spMk id="138" creationId="{C0A696A4-8E84-4CC0-8D36-3DBB62C28AC7}"/>
          </ac:spMkLst>
        </pc:spChg>
        <pc:spChg chg="mod">
          <ac:chgData name="Eleni Meletiadou" userId="b57457688a1efce9" providerId="LiveId" clId="{B34B9999-F5E6-4100-98DE-DC0BD7122D40}" dt="2022-02-26T08:43:43.702" v="677" actId="20577"/>
          <ac:spMkLst>
            <pc:docMk/>
            <pc:sldMk cId="0" sldId="256"/>
            <ac:spMk id="139" creationId="{D1B3E7BA-57B7-4577-9A8C-0EA85750EE55}"/>
          </ac:spMkLst>
        </pc:spChg>
        <pc:spChg chg="mod">
          <ac:chgData name="Eleni Meletiadou" userId="b57457688a1efce9" providerId="LiveId" clId="{B34B9999-F5E6-4100-98DE-DC0BD7122D40}" dt="2022-02-26T08:48:27.748" v="707" actId="122"/>
          <ac:spMkLst>
            <pc:docMk/>
            <pc:sldMk cId="0" sldId="256"/>
            <ac:spMk id="140" creationId="{06B7473B-BC5D-4D6A-A1BC-F96DF8B5F91B}"/>
          </ac:spMkLst>
        </pc:spChg>
        <pc:spChg chg="mod">
          <ac:chgData name="Eleni Meletiadou" userId="b57457688a1efce9" providerId="LiveId" clId="{B34B9999-F5E6-4100-98DE-DC0BD7122D40}" dt="2022-02-26T21:22:15.649" v="2777" actId="1076"/>
          <ac:spMkLst>
            <pc:docMk/>
            <pc:sldMk cId="0" sldId="256"/>
            <ac:spMk id="148" creationId="{DF3CBD8F-F5A1-4050-A13D-1D583ECB4CC4}"/>
          </ac:spMkLst>
        </pc:spChg>
        <pc:spChg chg="mod">
          <ac:chgData name="Eleni Meletiadou" userId="b57457688a1efce9" providerId="LiveId" clId="{B34B9999-F5E6-4100-98DE-DC0BD7122D40}" dt="2022-02-26T21:13:42.200" v="2427" actId="20577"/>
          <ac:spMkLst>
            <pc:docMk/>
            <pc:sldMk cId="0" sldId="256"/>
            <ac:spMk id="154" creationId="{3C6C2E4B-DEC4-4C32-ABA1-B6AC58690FD4}"/>
          </ac:spMkLst>
        </pc:spChg>
        <pc:spChg chg="mod">
          <ac:chgData name="Eleni Meletiadou" userId="b57457688a1efce9" providerId="LiveId" clId="{B34B9999-F5E6-4100-98DE-DC0BD7122D40}" dt="2022-02-26T09:04:48.949" v="1559" actId="20577"/>
          <ac:spMkLst>
            <pc:docMk/>
            <pc:sldMk cId="0" sldId="256"/>
            <ac:spMk id="156" creationId="{72D6754C-67FE-44B8-B32C-835AB91D8CC6}"/>
          </ac:spMkLst>
        </pc:spChg>
        <pc:spChg chg="mod">
          <ac:chgData name="Eleni Meletiadou" userId="b57457688a1efce9" providerId="LiveId" clId="{B34B9999-F5E6-4100-98DE-DC0BD7122D40}" dt="2022-02-26T21:16:27.096" v="2445" actId="14100"/>
          <ac:spMkLst>
            <pc:docMk/>
            <pc:sldMk cId="0" sldId="256"/>
            <ac:spMk id="158" creationId="{1D17F540-6B7A-47A0-90BA-4A4B520F18B0}"/>
          </ac:spMkLst>
        </pc:spChg>
        <pc:spChg chg="mod">
          <ac:chgData name="Eleni Meletiadou" userId="b57457688a1efce9" providerId="LiveId" clId="{B34B9999-F5E6-4100-98DE-DC0BD7122D40}" dt="2022-02-26T21:16:17.382" v="2444" actId="14100"/>
          <ac:spMkLst>
            <pc:docMk/>
            <pc:sldMk cId="0" sldId="256"/>
            <ac:spMk id="159" creationId="{424B7254-F4C7-4539-87C6-DD51F9DBAA2F}"/>
          </ac:spMkLst>
        </pc:spChg>
        <pc:spChg chg="mod">
          <ac:chgData name="Eleni Meletiadou" userId="b57457688a1efce9" providerId="LiveId" clId="{B34B9999-F5E6-4100-98DE-DC0BD7122D40}" dt="2022-02-26T09:48:24.341" v="2310" actId="108"/>
          <ac:spMkLst>
            <pc:docMk/>
            <pc:sldMk cId="0" sldId="256"/>
            <ac:spMk id="181" creationId="{DAB1F590-0CF2-4AAF-A7C6-3733E2FC229A}"/>
          </ac:spMkLst>
        </pc:spChg>
        <pc:spChg chg="mod">
          <ac:chgData name="Eleni Meletiadou" userId="b57457688a1efce9" providerId="LiveId" clId="{B34B9999-F5E6-4100-98DE-DC0BD7122D40}" dt="2022-02-26T09:49:28.068" v="2321" actId="20577"/>
          <ac:spMkLst>
            <pc:docMk/>
            <pc:sldMk cId="0" sldId="256"/>
            <ac:spMk id="2062" creationId="{00000000-0000-0000-0000-000000000000}"/>
          </ac:spMkLst>
        </pc:spChg>
        <pc:graphicFrameChg chg="del mod">
          <ac:chgData name="Eleni Meletiadou" userId="b57457688a1efce9" providerId="LiveId" clId="{B34B9999-F5E6-4100-98DE-DC0BD7122D40}" dt="2022-02-26T09:42:56.367" v="2216" actId="478"/>
          <ac:graphicFrameMkLst>
            <pc:docMk/>
            <pc:sldMk cId="0" sldId="256"/>
            <ac:graphicFrameMk id="13" creationId="{C1DAE2CD-7592-47A5-98A9-732A485DAA81}"/>
          </ac:graphicFrameMkLst>
        </pc:graphicFrameChg>
        <pc:graphicFrameChg chg="mod">
          <ac:chgData name="Eleni Meletiadou" userId="b57457688a1efce9" providerId="LiveId" clId="{B34B9999-F5E6-4100-98DE-DC0BD7122D40}" dt="2022-02-26T21:22:38.959" v="2786" actId="20577"/>
          <ac:graphicFrameMkLst>
            <pc:docMk/>
            <pc:sldMk cId="0" sldId="256"/>
            <ac:graphicFrameMk id="16" creationId="{447178C6-C36B-4675-938A-D2A24A4B4F2A}"/>
          </ac:graphicFrameMkLst>
        </pc:graphicFrameChg>
        <pc:graphicFrameChg chg="add mod">
          <ac:chgData name="Eleni Meletiadou" userId="b57457688a1efce9" providerId="LiveId" clId="{B34B9999-F5E6-4100-98DE-DC0BD7122D40}" dt="2022-02-26T21:16:45.081" v="2447" actId="1076"/>
          <ac:graphicFrameMkLst>
            <pc:docMk/>
            <pc:sldMk cId="0" sldId="256"/>
            <ac:graphicFrameMk id="58" creationId="{2DEF4C9D-A715-43F7-85AB-7B0B1E559360}"/>
          </ac:graphicFrameMkLst>
        </pc:graphicFrameChg>
        <pc:graphicFrameChg chg="mod">
          <ac:chgData name="Eleni Meletiadou" userId="b57457688a1efce9" providerId="LiveId" clId="{B34B9999-F5E6-4100-98DE-DC0BD7122D40}" dt="2022-02-26T21:20:13.688" v="2763" actId="20577"/>
          <ac:graphicFrameMkLst>
            <pc:docMk/>
            <pc:sldMk cId="0" sldId="256"/>
            <ac:graphicFrameMk id="72" creationId="{8C3E2EC7-7226-4F35-BF81-98AA8AA58DDA}"/>
          </ac:graphicFrameMkLst>
        </pc:graphicFrameChg>
        <pc:picChg chg="add mod">
          <ac:chgData name="Eleni Meletiadou" userId="b57457688a1efce9" providerId="LiveId" clId="{B34B9999-F5E6-4100-98DE-DC0BD7122D40}" dt="2022-02-25T23:51:57.398" v="110" actId="1076"/>
          <ac:picMkLst>
            <pc:docMk/>
            <pc:sldMk cId="0" sldId="256"/>
            <ac:picMk id="4" creationId="{1DC453A4-45D1-4271-A673-9E67EF078206}"/>
          </ac:picMkLst>
        </pc:picChg>
        <pc:picChg chg="add mod">
          <ac:chgData name="Eleni Meletiadou" userId="b57457688a1efce9" providerId="LiveId" clId="{B34B9999-F5E6-4100-98DE-DC0BD7122D40}" dt="2022-02-26T20:31:01.212" v="2419" actId="1076"/>
          <ac:picMkLst>
            <pc:docMk/>
            <pc:sldMk cId="0" sldId="256"/>
            <ac:picMk id="5" creationId="{AAA5D3A8-C9B4-4857-B1EE-60334C3CC879}"/>
          </ac:picMkLst>
        </pc:picChg>
        <pc:picChg chg="add mod modCrop">
          <ac:chgData name="Eleni Meletiadou" userId="b57457688a1efce9" providerId="LiveId" clId="{B34B9999-F5E6-4100-98DE-DC0BD7122D40}" dt="2022-02-26T21:22:04.980" v="2774" actId="14100"/>
          <ac:picMkLst>
            <pc:docMk/>
            <pc:sldMk cId="0" sldId="256"/>
            <ac:picMk id="6" creationId="{BA4B5BCC-0391-4004-A1BF-B059AAE620CF}"/>
          </ac:picMkLst>
        </pc:picChg>
        <pc:picChg chg="add mod modCrop">
          <ac:chgData name="Eleni Meletiadou" userId="b57457688a1efce9" providerId="LiveId" clId="{B34B9999-F5E6-4100-98DE-DC0BD7122D40}" dt="2022-02-26T21:22:11.493" v="2776" actId="14100"/>
          <ac:picMkLst>
            <pc:docMk/>
            <pc:sldMk cId="0" sldId="256"/>
            <ac:picMk id="8" creationId="{09BD57B7-6135-479F-81AC-27E12277F45F}"/>
          </ac:picMkLst>
        </pc:picChg>
        <pc:picChg chg="add del mod">
          <ac:chgData name="Eleni Meletiadou" userId="b57457688a1efce9" providerId="LiveId" clId="{B34B9999-F5E6-4100-98DE-DC0BD7122D40}" dt="2022-02-26T20:30:37.663" v="2413" actId="478"/>
          <ac:picMkLst>
            <pc:docMk/>
            <pc:sldMk cId="0" sldId="256"/>
            <ac:picMk id="10" creationId="{BB252844-1EAE-433F-AB75-47D03BB3505A}"/>
          </ac:picMkLst>
        </pc:picChg>
        <pc:picChg chg="add mod modCrop">
          <ac:chgData name="Eleni Meletiadou" userId="b57457688a1efce9" providerId="LiveId" clId="{B34B9999-F5E6-4100-98DE-DC0BD7122D40}" dt="2022-02-26T21:22:07.739" v="2775" actId="14100"/>
          <ac:picMkLst>
            <pc:docMk/>
            <pc:sldMk cId="0" sldId="256"/>
            <ac:picMk id="11" creationId="{5306D8D5-C7B3-4DCB-890B-B52191858772}"/>
          </ac:picMkLst>
        </pc:picChg>
        <pc:picChg chg="del">
          <ac:chgData name="Eleni Meletiadou" userId="b57457688a1efce9" providerId="LiveId" clId="{B34B9999-F5E6-4100-98DE-DC0BD7122D40}" dt="2022-02-26T09:27:58.114" v="1792" actId="478"/>
          <ac:picMkLst>
            <pc:docMk/>
            <pc:sldMk cId="0" sldId="256"/>
            <ac:picMk id="14" creationId="{41AFB3A2-E011-4BD9-B143-E416B33ED558}"/>
          </ac:picMkLst>
        </pc:picChg>
        <pc:picChg chg="del">
          <ac:chgData name="Eleni Meletiadou" userId="b57457688a1efce9" providerId="LiveId" clId="{B34B9999-F5E6-4100-98DE-DC0BD7122D40}" dt="2022-02-25T23:51:33.465" v="105" actId="478"/>
          <ac:picMkLst>
            <pc:docMk/>
            <pc:sldMk cId="0" sldId="256"/>
            <ac:picMk id="25" creationId="{F4FD955B-9723-4FDA-8FD4-B904F51ECAF4}"/>
          </ac:picMkLst>
        </pc:picChg>
        <pc:picChg chg="add mod">
          <ac:chgData name="Eleni Meletiadou" userId="b57457688a1efce9" providerId="LiveId" clId="{B34B9999-F5E6-4100-98DE-DC0BD7122D40}" dt="2022-02-26T21:22:20.807" v="2778" actId="14100"/>
          <ac:picMkLst>
            <pc:docMk/>
            <pc:sldMk cId="0" sldId="256"/>
            <ac:picMk id="57" creationId="{2327E50C-D1FC-4559-9FF0-1DC167D2B9E8}"/>
          </ac:picMkLst>
        </pc:picChg>
        <pc:picChg chg="del mod">
          <ac:chgData name="Eleni Meletiadou" userId="b57457688a1efce9" providerId="LiveId" clId="{B34B9999-F5E6-4100-98DE-DC0BD7122D40}" dt="2022-02-25T23:36:10.489" v="16" actId="478"/>
          <ac:picMkLst>
            <pc:docMk/>
            <pc:sldMk cId="0" sldId="256"/>
            <ac:picMk id="70" creationId="{735BD594-423F-4507-B3CE-275A712869BB}"/>
          </ac:picMkLst>
        </pc:picChg>
        <pc:picChg chg="add mod">
          <ac:chgData name="Eleni Meletiadou" userId="b57457688a1efce9" providerId="LiveId" clId="{B34B9999-F5E6-4100-98DE-DC0BD7122D40}" dt="2022-02-25T23:41:15.572" v="103" actId="14100"/>
          <ac:picMkLst>
            <pc:docMk/>
            <pc:sldMk cId="0" sldId="256"/>
            <ac:picMk id="1026" creationId="{982BADDA-5152-49CB-B229-55949D3A05C1}"/>
          </ac:picMkLst>
        </pc:picChg>
      </pc:sldChg>
      <pc:sldMasterChg chg="addSp">
        <pc:chgData name="Eleni Meletiadou" userId="b57457688a1efce9" providerId="LiveId" clId="{B34B9999-F5E6-4100-98DE-DC0BD7122D40}" dt="2022-02-25T23:29:35.742" v="0"/>
        <pc:sldMasterMkLst>
          <pc:docMk/>
          <pc:sldMasterMk cId="996816454" sldId="2147483836"/>
        </pc:sldMasterMkLst>
        <pc:spChg chg="add">
          <ac:chgData name="Eleni Meletiadou" userId="b57457688a1efce9" providerId="LiveId" clId="{B34B9999-F5E6-4100-98DE-DC0BD7122D40}" dt="2022-02-25T23:29:35.742" v="0"/>
          <ac:spMkLst>
            <pc:docMk/>
            <pc:sldMasterMk cId="996816454" sldId="2147483836"/>
            <ac:spMk id="8" creationId="{FEB0EE18-DB37-4FCB-8951-C02905928C15}"/>
          </ac:spMkLst>
        </pc:spChg>
        <pc:spChg chg="add">
          <ac:chgData name="Eleni Meletiadou" userId="b57457688a1efce9" providerId="LiveId" clId="{B34B9999-F5E6-4100-98DE-DC0BD7122D40}" dt="2022-02-25T23:29:35.742" v="0"/>
          <ac:spMkLst>
            <pc:docMk/>
            <pc:sldMasterMk cId="996816454" sldId="2147483836"/>
            <ac:spMk id="9" creationId="{23700E35-39F5-4DEF-AF24-D57D1AC33C39}"/>
          </ac:spMkLst>
        </pc:spChg>
        <pc:picChg chg="add">
          <ac:chgData name="Eleni Meletiadou" userId="b57457688a1efce9" providerId="LiveId" clId="{B34B9999-F5E6-4100-98DE-DC0BD7122D40}" dt="2022-02-25T23:29:35.742" v="0"/>
          <ac:picMkLst>
            <pc:docMk/>
            <pc:sldMasterMk cId="996816454" sldId="2147483836"/>
            <ac:picMk id="7" creationId="{51A2A7B3-AD6F-4B55-8436-C6CFB3F17EF4}"/>
          </ac:picMkLst>
        </pc:picChg>
      </pc:sldMasterChg>
      <pc:sldMasterChg chg="addSp">
        <pc:chgData name="Eleni Meletiadou" userId="b57457688a1efce9" providerId="LiveId" clId="{B34B9999-F5E6-4100-98DE-DC0BD7122D40}" dt="2022-02-25T23:30:10.908" v="2"/>
        <pc:sldMasterMkLst>
          <pc:docMk/>
          <pc:sldMasterMk cId="3847280371" sldId="2147483849"/>
        </pc:sldMasterMkLst>
        <pc:spChg chg="add">
          <ac:chgData name="Eleni Meletiadou" userId="b57457688a1efce9" providerId="LiveId" clId="{B34B9999-F5E6-4100-98DE-DC0BD7122D40}" dt="2022-02-25T23:30:10.908" v="2"/>
          <ac:spMkLst>
            <pc:docMk/>
            <pc:sldMasterMk cId="3847280371" sldId="2147483849"/>
            <ac:spMk id="8" creationId="{887F9F17-37A1-43F7-B5B6-B38F1AAF280E}"/>
          </ac:spMkLst>
        </pc:spChg>
        <pc:spChg chg="add">
          <ac:chgData name="Eleni Meletiadou" userId="b57457688a1efce9" providerId="LiveId" clId="{B34B9999-F5E6-4100-98DE-DC0BD7122D40}" dt="2022-02-25T23:30:10.908" v="2"/>
          <ac:spMkLst>
            <pc:docMk/>
            <pc:sldMasterMk cId="3847280371" sldId="2147483849"/>
            <ac:spMk id="9" creationId="{6980BD1E-DBD2-40A2-AF34-9C171637CDCB}"/>
          </ac:spMkLst>
        </pc:spChg>
        <pc:picChg chg="add">
          <ac:chgData name="Eleni Meletiadou" userId="b57457688a1efce9" providerId="LiveId" clId="{B34B9999-F5E6-4100-98DE-DC0BD7122D40}" dt="2022-02-25T23:30:10.908" v="2"/>
          <ac:picMkLst>
            <pc:docMk/>
            <pc:sldMasterMk cId="3847280371" sldId="2147483849"/>
            <ac:picMk id="7" creationId="{655F547C-256D-4A59-99AC-6926BD033188}"/>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15435-D636-4E2E-96BE-9994B3A72B74}" type="doc">
      <dgm:prSet loTypeId="urn:microsoft.com/office/officeart/2005/8/layout/bProcess3" loCatId="process" qsTypeId="urn:microsoft.com/office/officeart/2005/8/quickstyle/3d3" qsCatId="3D" csTypeId="urn:microsoft.com/office/officeart/2005/8/colors/accent4_2" csCatId="accent4" phldr="1"/>
      <dgm:spPr/>
      <dgm:t>
        <a:bodyPr/>
        <a:lstStyle/>
        <a:p>
          <a:endParaRPr lang="en-GB"/>
        </a:p>
      </dgm:t>
    </dgm:pt>
    <dgm:pt modelId="{00A42EE4-876D-40B3-AECE-167A1BF45161}">
      <dgm:prSet phldrT="[Text]" custT="1"/>
      <dgm:spPr/>
      <dgm:t>
        <a:bodyPr/>
        <a:lstStyle/>
        <a:p>
          <a:r>
            <a:rPr lang="en-GB" sz="2000" dirty="0">
              <a:latin typeface="Times New Roman" panose="02020603050405020304" pitchFamily="18" charset="0"/>
              <a:cs typeface="Times New Roman" panose="02020603050405020304" pitchFamily="18" charset="0"/>
            </a:rPr>
            <a:t>80 L4 Ss - volunteers - multilingual, BAME, mature (mental health issues, caring responsibilities).</a:t>
          </a:r>
        </a:p>
      </dgm:t>
    </dgm:pt>
    <dgm:pt modelId="{FB97DC63-4081-4FD7-8DEE-C1713DA26BE1}" type="parTrans" cxnId="{3101BC37-6838-4837-A58C-4B24C0BFEF9E}">
      <dgm:prSet/>
      <dgm:spPr/>
      <dgm:t>
        <a:bodyPr/>
        <a:lstStyle/>
        <a:p>
          <a:endParaRPr lang="en-GB"/>
        </a:p>
      </dgm:t>
    </dgm:pt>
    <dgm:pt modelId="{5B69EAF2-5E2A-4CF9-A91D-7DF7C5A777BF}" type="sibTrans" cxnId="{3101BC37-6838-4837-A58C-4B24C0BFEF9E}">
      <dgm:prSet/>
      <dgm:spPr/>
      <dgm:t>
        <a:bodyPr/>
        <a:lstStyle/>
        <a:p>
          <a:endParaRPr lang="en-GB"/>
        </a:p>
      </dgm:t>
    </dgm:pt>
    <dgm:pt modelId="{2E2D2C42-0EBC-48AF-ADFB-DB23E7A14887}">
      <dgm:prSet phldrT="[Text]" custT="1"/>
      <dgm:spPr/>
      <dgm:t>
        <a:bodyPr/>
        <a:lstStyle/>
        <a:p>
          <a:r>
            <a:rPr lang="en-GB" sz="2000" dirty="0">
              <a:latin typeface="Times New Roman" panose="02020603050405020304" pitchFamily="18" charset="0"/>
              <a:cs typeface="Times New Roman" panose="02020603050405020304" pitchFamily="18" charset="0"/>
            </a:rPr>
            <a:t>Multicultural learners tried to understand theories of management.</a:t>
          </a:r>
        </a:p>
      </dgm:t>
    </dgm:pt>
    <dgm:pt modelId="{FCB97A51-FDDD-4E36-A1A2-1B55402A9C83}" type="parTrans" cxnId="{A380512C-882C-4647-AA5C-4E89AEDA23C8}">
      <dgm:prSet/>
      <dgm:spPr/>
      <dgm:t>
        <a:bodyPr/>
        <a:lstStyle/>
        <a:p>
          <a:endParaRPr lang="en-GB"/>
        </a:p>
      </dgm:t>
    </dgm:pt>
    <dgm:pt modelId="{DCE61C1D-AEC6-4AB3-8C30-5745228D7854}" type="sibTrans" cxnId="{A380512C-882C-4647-AA5C-4E89AEDA23C8}">
      <dgm:prSet/>
      <dgm:spPr/>
      <dgm:t>
        <a:bodyPr/>
        <a:lstStyle/>
        <a:p>
          <a:endParaRPr lang="en-GB"/>
        </a:p>
      </dgm:t>
    </dgm:pt>
    <dgm:pt modelId="{43FA4591-4E1C-4C97-AE2D-E5FB1AC33724}">
      <dgm:prSet phldrT="[Text]" custT="1"/>
      <dgm:spPr/>
      <dgm:t>
        <a:bodyPr/>
        <a:lstStyle/>
        <a:p>
          <a:r>
            <a:rPr lang="en-GB" sz="2000" dirty="0">
              <a:latin typeface="Times New Roman" panose="02020603050405020304" pitchFamily="18" charset="0"/>
              <a:cs typeface="Times New Roman" panose="02020603050405020304" pitchFamily="18" charset="0"/>
            </a:rPr>
            <a:t>Focus group discussions &amp; comparison of pre-vs post-test scores.</a:t>
          </a:r>
        </a:p>
      </dgm:t>
    </dgm:pt>
    <dgm:pt modelId="{129DB8EB-CA4C-4015-BCE8-A3CDA4A578DD}" type="parTrans" cxnId="{8EDD75E9-FA72-4D3E-89EF-B8E83F797203}">
      <dgm:prSet/>
      <dgm:spPr/>
      <dgm:t>
        <a:bodyPr/>
        <a:lstStyle/>
        <a:p>
          <a:endParaRPr lang="en-GB"/>
        </a:p>
      </dgm:t>
    </dgm:pt>
    <dgm:pt modelId="{98264DA5-A002-471C-B8BE-C88A4183EAFB}" type="sibTrans" cxnId="{8EDD75E9-FA72-4D3E-89EF-B8E83F797203}">
      <dgm:prSet/>
      <dgm:spPr/>
      <dgm:t>
        <a:bodyPr/>
        <a:lstStyle/>
        <a:p>
          <a:endParaRPr lang="en-GB"/>
        </a:p>
      </dgm:t>
    </dgm:pt>
    <dgm:pt modelId="{C43339A3-86A2-4507-AA7F-8033E2691005}">
      <dgm:prSet phldrT="[Text]" custT="1"/>
      <dgm:spPr/>
      <dgm:t>
        <a:bodyPr/>
        <a:lstStyle/>
        <a:p>
          <a:r>
            <a:rPr lang="en-GB" sz="2000" dirty="0">
              <a:latin typeface="Times New Roman" panose="02020603050405020304" pitchFamily="18" charset="0"/>
              <a:cs typeface="Times New Roman" panose="02020603050405020304" pitchFamily="18" charset="0"/>
            </a:rPr>
            <a:t>Aim - to prepare for an oral presentation (Ss felt scared).</a:t>
          </a:r>
        </a:p>
      </dgm:t>
    </dgm:pt>
    <dgm:pt modelId="{35D8E871-520A-43B1-923A-33EFFF950BEA}" type="parTrans" cxnId="{29ECC012-BBAF-4864-BCE8-85F9BCBA0C3A}">
      <dgm:prSet/>
      <dgm:spPr/>
      <dgm:t>
        <a:bodyPr/>
        <a:lstStyle/>
        <a:p>
          <a:endParaRPr lang="en-GB"/>
        </a:p>
      </dgm:t>
    </dgm:pt>
    <dgm:pt modelId="{8D4CE65B-9EDF-4C0D-8837-5E94F28DEB02}" type="sibTrans" cxnId="{29ECC012-BBAF-4864-BCE8-85F9BCBA0C3A}">
      <dgm:prSet/>
      <dgm:spPr/>
      <dgm:t>
        <a:bodyPr/>
        <a:lstStyle/>
        <a:p>
          <a:endParaRPr lang="en-GB"/>
        </a:p>
      </dgm:t>
    </dgm:pt>
    <dgm:pt modelId="{81ED06CE-3595-4137-B7E5-FC7C4E9ABA26}">
      <dgm:prSet phldrT="[Text]" custT="1"/>
      <dgm:spPr/>
      <dgm:t>
        <a:bodyPr/>
        <a:lstStyle/>
        <a:p>
          <a:r>
            <a:rPr lang="en-GB" sz="2000" dirty="0">
              <a:latin typeface="Times New Roman" panose="02020603050405020304" pitchFamily="18" charset="0"/>
              <a:cs typeface="Times New Roman" panose="02020603050405020304" pitchFamily="18" charset="0"/>
            </a:rPr>
            <a:t>Weekly PALM tasks – Use of L1 &amp; L2.</a:t>
          </a:r>
        </a:p>
      </dgm:t>
    </dgm:pt>
    <dgm:pt modelId="{75A83D24-F796-43D8-8B22-48B7BFB5B4D7}" type="parTrans" cxnId="{C3BEC0FD-CA88-4623-B2BD-EBCE627C65D7}">
      <dgm:prSet/>
      <dgm:spPr/>
      <dgm:t>
        <a:bodyPr/>
        <a:lstStyle/>
        <a:p>
          <a:endParaRPr lang="en-GB"/>
        </a:p>
      </dgm:t>
    </dgm:pt>
    <dgm:pt modelId="{DA8B233F-222E-4429-ABA3-70D4C20633DC}" type="sibTrans" cxnId="{C3BEC0FD-CA88-4623-B2BD-EBCE627C65D7}">
      <dgm:prSet/>
      <dgm:spPr/>
      <dgm:t>
        <a:bodyPr/>
        <a:lstStyle/>
        <a:p>
          <a:endParaRPr lang="en-GB"/>
        </a:p>
      </dgm:t>
    </dgm:pt>
    <dgm:pt modelId="{CFADED75-D5A0-4866-BE75-5FC6A1A1A91C}">
      <dgm:prSet phldrT="[Text]" custT="1"/>
      <dgm:spPr/>
      <dgm:t>
        <a:bodyPr/>
        <a:lstStyle/>
        <a:p>
          <a:r>
            <a:rPr lang="en-GB" sz="2000" dirty="0">
              <a:latin typeface="Times New Roman" panose="02020603050405020304" pitchFamily="18" charset="0"/>
              <a:cs typeface="Times New Roman" panose="02020603050405020304" pitchFamily="18" charset="0"/>
            </a:rPr>
            <a:t>Ss were uneasy at the beginning but soon overcame their concerns.</a:t>
          </a:r>
        </a:p>
      </dgm:t>
    </dgm:pt>
    <dgm:pt modelId="{4F25C6B4-5A1A-485C-A775-00AEB1AB2FD5}" type="parTrans" cxnId="{413C677E-F73D-4F7B-BF9E-98FC6D291EE4}">
      <dgm:prSet/>
      <dgm:spPr/>
      <dgm:t>
        <a:bodyPr/>
        <a:lstStyle/>
        <a:p>
          <a:endParaRPr lang="en-GB"/>
        </a:p>
      </dgm:t>
    </dgm:pt>
    <dgm:pt modelId="{DD4FDBE9-C4B0-4BFE-9D2B-722AC9ADE67E}" type="sibTrans" cxnId="{413C677E-F73D-4F7B-BF9E-98FC6D291EE4}">
      <dgm:prSet/>
      <dgm:spPr/>
      <dgm:t>
        <a:bodyPr/>
        <a:lstStyle/>
        <a:p>
          <a:endParaRPr lang="en-GB"/>
        </a:p>
      </dgm:t>
    </dgm:pt>
    <dgm:pt modelId="{D95CF94D-48C5-4920-BEAE-CB263EA0CB70}" type="pres">
      <dgm:prSet presAssocID="{A7615435-D636-4E2E-96BE-9994B3A72B74}" presName="Name0" presStyleCnt="0">
        <dgm:presLayoutVars>
          <dgm:dir/>
          <dgm:resizeHandles val="exact"/>
        </dgm:presLayoutVars>
      </dgm:prSet>
      <dgm:spPr/>
    </dgm:pt>
    <dgm:pt modelId="{6ACE3EA2-D9A1-43B7-9420-7E1A71766028}" type="pres">
      <dgm:prSet presAssocID="{00A42EE4-876D-40B3-AECE-167A1BF45161}" presName="node" presStyleLbl="node1" presStyleIdx="0" presStyleCnt="6">
        <dgm:presLayoutVars>
          <dgm:bulletEnabled val="1"/>
        </dgm:presLayoutVars>
      </dgm:prSet>
      <dgm:spPr/>
    </dgm:pt>
    <dgm:pt modelId="{5F576688-63C3-4336-B9F4-E07B0603AE00}" type="pres">
      <dgm:prSet presAssocID="{5B69EAF2-5E2A-4CF9-A91D-7DF7C5A777BF}" presName="sibTrans" presStyleLbl="sibTrans1D1" presStyleIdx="0" presStyleCnt="5"/>
      <dgm:spPr/>
    </dgm:pt>
    <dgm:pt modelId="{28EA8456-1A32-490A-B02A-622808D64A1B}" type="pres">
      <dgm:prSet presAssocID="{5B69EAF2-5E2A-4CF9-A91D-7DF7C5A777BF}" presName="connectorText" presStyleLbl="sibTrans1D1" presStyleIdx="0" presStyleCnt="5"/>
      <dgm:spPr/>
    </dgm:pt>
    <dgm:pt modelId="{5E382A25-9501-456A-95A7-4C63BA622CD6}" type="pres">
      <dgm:prSet presAssocID="{81ED06CE-3595-4137-B7E5-FC7C4E9ABA26}" presName="node" presStyleLbl="node1" presStyleIdx="1" presStyleCnt="6">
        <dgm:presLayoutVars>
          <dgm:bulletEnabled val="1"/>
        </dgm:presLayoutVars>
      </dgm:prSet>
      <dgm:spPr/>
    </dgm:pt>
    <dgm:pt modelId="{74C9FFC5-8A41-42F5-9F00-0677A3A6A194}" type="pres">
      <dgm:prSet presAssocID="{DA8B233F-222E-4429-ABA3-70D4C20633DC}" presName="sibTrans" presStyleLbl="sibTrans1D1" presStyleIdx="1" presStyleCnt="5"/>
      <dgm:spPr/>
    </dgm:pt>
    <dgm:pt modelId="{F65B2B54-15A7-45C1-AD9C-06430EB0D1A0}" type="pres">
      <dgm:prSet presAssocID="{DA8B233F-222E-4429-ABA3-70D4C20633DC}" presName="connectorText" presStyleLbl="sibTrans1D1" presStyleIdx="1" presStyleCnt="5"/>
      <dgm:spPr/>
    </dgm:pt>
    <dgm:pt modelId="{B2B6A20E-20EB-46D7-AC90-D8323CD1D7E1}" type="pres">
      <dgm:prSet presAssocID="{2E2D2C42-0EBC-48AF-ADFB-DB23E7A14887}" presName="node" presStyleLbl="node1" presStyleIdx="2" presStyleCnt="6">
        <dgm:presLayoutVars>
          <dgm:bulletEnabled val="1"/>
        </dgm:presLayoutVars>
      </dgm:prSet>
      <dgm:spPr/>
    </dgm:pt>
    <dgm:pt modelId="{B29097CE-A03D-4F41-B5A8-956506A750E8}" type="pres">
      <dgm:prSet presAssocID="{DCE61C1D-AEC6-4AB3-8C30-5745228D7854}" presName="sibTrans" presStyleLbl="sibTrans1D1" presStyleIdx="2" presStyleCnt="5"/>
      <dgm:spPr/>
    </dgm:pt>
    <dgm:pt modelId="{E1AEA178-7F0D-4BA8-BA6E-5433B8618D21}" type="pres">
      <dgm:prSet presAssocID="{DCE61C1D-AEC6-4AB3-8C30-5745228D7854}" presName="connectorText" presStyleLbl="sibTrans1D1" presStyleIdx="2" presStyleCnt="5"/>
      <dgm:spPr/>
    </dgm:pt>
    <dgm:pt modelId="{4FB2C999-4707-4B82-8167-5A199E9D31A6}" type="pres">
      <dgm:prSet presAssocID="{C43339A3-86A2-4507-AA7F-8033E2691005}" presName="node" presStyleLbl="node1" presStyleIdx="3" presStyleCnt="6">
        <dgm:presLayoutVars>
          <dgm:bulletEnabled val="1"/>
        </dgm:presLayoutVars>
      </dgm:prSet>
      <dgm:spPr/>
    </dgm:pt>
    <dgm:pt modelId="{A8EDFD93-1DDD-4DF5-B724-EA51C07CA1F6}" type="pres">
      <dgm:prSet presAssocID="{8D4CE65B-9EDF-4C0D-8837-5E94F28DEB02}" presName="sibTrans" presStyleLbl="sibTrans1D1" presStyleIdx="3" presStyleCnt="5"/>
      <dgm:spPr/>
    </dgm:pt>
    <dgm:pt modelId="{30573384-3B8A-4A37-84CB-417EE6E4A3B9}" type="pres">
      <dgm:prSet presAssocID="{8D4CE65B-9EDF-4C0D-8837-5E94F28DEB02}" presName="connectorText" presStyleLbl="sibTrans1D1" presStyleIdx="3" presStyleCnt="5"/>
      <dgm:spPr/>
    </dgm:pt>
    <dgm:pt modelId="{087E38EF-A3D1-4D15-A75A-0C35919B2A5E}" type="pres">
      <dgm:prSet presAssocID="{CFADED75-D5A0-4866-BE75-5FC6A1A1A91C}" presName="node" presStyleLbl="node1" presStyleIdx="4" presStyleCnt="6">
        <dgm:presLayoutVars>
          <dgm:bulletEnabled val="1"/>
        </dgm:presLayoutVars>
      </dgm:prSet>
      <dgm:spPr/>
    </dgm:pt>
    <dgm:pt modelId="{EF877D36-2803-404E-B27C-9FC0264E9446}" type="pres">
      <dgm:prSet presAssocID="{DD4FDBE9-C4B0-4BFE-9D2B-722AC9ADE67E}" presName="sibTrans" presStyleLbl="sibTrans1D1" presStyleIdx="4" presStyleCnt="5"/>
      <dgm:spPr/>
    </dgm:pt>
    <dgm:pt modelId="{D1254458-6321-40EB-8114-055DB5BCF2EB}" type="pres">
      <dgm:prSet presAssocID="{DD4FDBE9-C4B0-4BFE-9D2B-722AC9ADE67E}" presName="connectorText" presStyleLbl="sibTrans1D1" presStyleIdx="4" presStyleCnt="5"/>
      <dgm:spPr/>
    </dgm:pt>
    <dgm:pt modelId="{58B25461-A6FF-489B-B967-FDEB0CA116C8}" type="pres">
      <dgm:prSet presAssocID="{43FA4591-4E1C-4C97-AE2D-E5FB1AC33724}" presName="node" presStyleLbl="node1" presStyleIdx="5" presStyleCnt="6">
        <dgm:presLayoutVars>
          <dgm:bulletEnabled val="1"/>
        </dgm:presLayoutVars>
      </dgm:prSet>
      <dgm:spPr/>
    </dgm:pt>
  </dgm:ptLst>
  <dgm:cxnLst>
    <dgm:cxn modelId="{16AEAD0F-0F2A-45B2-9578-1EC021E2A4F9}" type="presOf" srcId="{8D4CE65B-9EDF-4C0D-8837-5E94F28DEB02}" destId="{30573384-3B8A-4A37-84CB-417EE6E4A3B9}" srcOrd="1" destOrd="0" presId="urn:microsoft.com/office/officeart/2005/8/layout/bProcess3"/>
    <dgm:cxn modelId="{29ECC012-BBAF-4864-BCE8-85F9BCBA0C3A}" srcId="{A7615435-D636-4E2E-96BE-9994B3A72B74}" destId="{C43339A3-86A2-4507-AA7F-8033E2691005}" srcOrd="3" destOrd="0" parTransId="{35D8E871-520A-43B1-923A-33EFFF950BEA}" sibTransId="{8D4CE65B-9EDF-4C0D-8837-5E94F28DEB02}"/>
    <dgm:cxn modelId="{EFA2F51A-4099-4622-92F0-EE23A1DB2A55}" type="presOf" srcId="{DA8B233F-222E-4429-ABA3-70D4C20633DC}" destId="{F65B2B54-15A7-45C1-AD9C-06430EB0D1A0}" srcOrd="1" destOrd="0" presId="urn:microsoft.com/office/officeart/2005/8/layout/bProcess3"/>
    <dgm:cxn modelId="{4502531B-830A-4756-B004-BDCC733BF0AA}" type="presOf" srcId="{8D4CE65B-9EDF-4C0D-8837-5E94F28DEB02}" destId="{A8EDFD93-1DDD-4DF5-B724-EA51C07CA1F6}" srcOrd="0" destOrd="0" presId="urn:microsoft.com/office/officeart/2005/8/layout/bProcess3"/>
    <dgm:cxn modelId="{A380512C-882C-4647-AA5C-4E89AEDA23C8}" srcId="{A7615435-D636-4E2E-96BE-9994B3A72B74}" destId="{2E2D2C42-0EBC-48AF-ADFB-DB23E7A14887}" srcOrd="2" destOrd="0" parTransId="{FCB97A51-FDDD-4E36-A1A2-1B55402A9C83}" sibTransId="{DCE61C1D-AEC6-4AB3-8C30-5745228D7854}"/>
    <dgm:cxn modelId="{481C5431-82DE-4023-AF00-B8213362070A}" type="presOf" srcId="{DD4FDBE9-C4B0-4BFE-9D2B-722AC9ADE67E}" destId="{EF877D36-2803-404E-B27C-9FC0264E9446}" srcOrd="0" destOrd="0" presId="urn:microsoft.com/office/officeart/2005/8/layout/bProcess3"/>
    <dgm:cxn modelId="{3101BC37-6838-4837-A58C-4B24C0BFEF9E}" srcId="{A7615435-D636-4E2E-96BE-9994B3A72B74}" destId="{00A42EE4-876D-40B3-AECE-167A1BF45161}" srcOrd="0" destOrd="0" parTransId="{FB97DC63-4081-4FD7-8DEE-C1713DA26BE1}" sibTransId="{5B69EAF2-5E2A-4CF9-A91D-7DF7C5A777BF}"/>
    <dgm:cxn modelId="{CADB6F3D-D521-462E-88D3-48AB4B7362ED}" type="presOf" srcId="{81ED06CE-3595-4137-B7E5-FC7C4E9ABA26}" destId="{5E382A25-9501-456A-95A7-4C63BA622CD6}" srcOrd="0" destOrd="0" presId="urn:microsoft.com/office/officeart/2005/8/layout/bProcess3"/>
    <dgm:cxn modelId="{B2006368-B7A2-472B-9B3C-0A8A171E259F}" type="presOf" srcId="{5B69EAF2-5E2A-4CF9-A91D-7DF7C5A777BF}" destId="{5F576688-63C3-4336-B9F4-E07B0603AE00}" srcOrd="0" destOrd="0" presId="urn:microsoft.com/office/officeart/2005/8/layout/bProcess3"/>
    <dgm:cxn modelId="{6DF6794A-5079-40C3-9C9E-FE648AA5195F}" type="presOf" srcId="{C43339A3-86A2-4507-AA7F-8033E2691005}" destId="{4FB2C999-4707-4B82-8167-5A199E9D31A6}" srcOrd="0" destOrd="0" presId="urn:microsoft.com/office/officeart/2005/8/layout/bProcess3"/>
    <dgm:cxn modelId="{D4E2025A-6F8D-41E7-9DB6-C59DFED365DD}" type="presOf" srcId="{DCE61C1D-AEC6-4AB3-8C30-5745228D7854}" destId="{B29097CE-A03D-4F41-B5A8-956506A750E8}" srcOrd="0" destOrd="0" presId="urn:microsoft.com/office/officeart/2005/8/layout/bProcess3"/>
    <dgm:cxn modelId="{AE300F5A-3A48-43F1-8805-7A7C272EEF05}" type="presOf" srcId="{DA8B233F-222E-4429-ABA3-70D4C20633DC}" destId="{74C9FFC5-8A41-42F5-9F00-0677A3A6A194}" srcOrd="0" destOrd="0" presId="urn:microsoft.com/office/officeart/2005/8/layout/bProcess3"/>
    <dgm:cxn modelId="{413C677E-F73D-4F7B-BF9E-98FC6D291EE4}" srcId="{A7615435-D636-4E2E-96BE-9994B3A72B74}" destId="{CFADED75-D5A0-4866-BE75-5FC6A1A1A91C}" srcOrd="4" destOrd="0" parTransId="{4F25C6B4-5A1A-485C-A775-00AEB1AB2FD5}" sibTransId="{DD4FDBE9-C4B0-4BFE-9D2B-722AC9ADE67E}"/>
    <dgm:cxn modelId="{208BDC86-7126-4FD0-9419-24358831B205}" type="presOf" srcId="{2E2D2C42-0EBC-48AF-ADFB-DB23E7A14887}" destId="{B2B6A20E-20EB-46D7-AC90-D8323CD1D7E1}" srcOrd="0" destOrd="0" presId="urn:microsoft.com/office/officeart/2005/8/layout/bProcess3"/>
    <dgm:cxn modelId="{306CA6A7-3D0E-495F-A7E5-8315CED7E9C3}" type="presOf" srcId="{43FA4591-4E1C-4C97-AE2D-E5FB1AC33724}" destId="{58B25461-A6FF-489B-B967-FDEB0CA116C8}" srcOrd="0" destOrd="0" presId="urn:microsoft.com/office/officeart/2005/8/layout/bProcess3"/>
    <dgm:cxn modelId="{5E6E1EB3-1212-4328-8501-4D1410DD76E7}" type="presOf" srcId="{5B69EAF2-5E2A-4CF9-A91D-7DF7C5A777BF}" destId="{28EA8456-1A32-490A-B02A-622808D64A1B}" srcOrd="1" destOrd="0" presId="urn:microsoft.com/office/officeart/2005/8/layout/bProcess3"/>
    <dgm:cxn modelId="{02C677B8-ABDC-4B7A-8663-860B4B1CEEF4}" type="presOf" srcId="{DCE61C1D-AEC6-4AB3-8C30-5745228D7854}" destId="{E1AEA178-7F0D-4BA8-BA6E-5433B8618D21}" srcOrd="1" destOrd="0" presId="urn:microsoft.com/office/officeart/2005/8/layout/bProcess3"/>
    <dgm:cxn modelId="{120CE5D5-6F38-43B2-B8EA-9D538B6E8653}" type="presOf" srcId="{DD4FDBE9-C4B0-4BFE-9D2B-722AC9ADE67E}" destId="{D1254458-6321-40EB-8114-055DB5BCF2EB}" srcOrd="1" destOrd="0" presId="urn:microsoft.com/office/officeart/2005/8/layout/bProcess3"/>
    <dgm:cxn modelId="{8EDD75E9-FA72-4D3E-89EF-B8E83F797203}" srcId="{A7615435-D636-4E2E-96BE-9994B3A72B74}" destId="{43FA4591-4E1C-4C97-AE2D-E5FB1AC33724}" srcOrd="5" destOrd="0" parTransId="{129DB8EB-CA4C-4015-BCE8-A3CDA4A578DD}" sibTransId="{98264DA5-A002-471C-B8BE-C88A4183EAFB}"/>
    <dgm:cxn modelId="{E740E7F2-AC4A-4F5A-ADDF-155863FA64B0}" type="presOf" srcId="{A7615435-D636-4E2E-96BE-9994B3A72B74}" destId="{D95CF94D-48C5-4920-BEAE-CB263EA0CB70}" srcOrd="0" destOrd="0" presId="urn:microsoft.com/office/officeart/2005/8/layout/bProcess3"/>
    <dgm:cxn modelId="{1B287BF3-A79F-4B1C-905A-B09FCC048113}" type="presOf" srcId="{00A42EE4-876D-40B3-AECE-167A1BF45161}" destId="{6ACE3EA2-D9A1-43B7-9420-7E1A71766028}" srcOrd="0" destOrd="0" presId="urn:microsoft.com/office/officeart/2005/8/layout/bProcess3"/>
    <dgm:cxn modelId="{C3BEC0FD-CA88-4623-B2BD-EBCE627C65D7}" srcId="{A7615435-D636-4E2E-96BE-9994B3A72B74}" destId="{81ED06CE-3595-4137-B7E5-FC7C4E9ABA26}" srcOrd="1" destOrd="0" parTransId="{75A83D24-F796-43D8-8B22-48B7BFB5B4D7}" sibTransId="{DA8B233F-222E-4429-ABA3-70D4C20633DC}"/>
    <dgm:cxn modelId="{D9337FFF-13E2-469E-9713-A76F49F15AF3}" type="presOf" srcId="{CFADED75-D5A0-4866-BE75-5FC6A1A1A91C}" destId="{087E38EF-A3D1-4D15-A75A-0C35919B2A5E}" srcOrd="0" destOrd="0" presId="urn:microsoft.com/office/officeart/2005/8/layout/bProcess3"/>
    <dgm:cxn modelId="{311A6947-9CC4-466C-9B06-5FB1BE74871C}" type="presParOf" srcId="{D95CF94D-48C5-4920-BEAE-CB263EA0CB70}" destId="{6ACE3EA2-D9A1-43B7-9420-7E1A71766028}" srcOrd="0" destOrd="0" presId="urn:microsoft.com/office/officeart/2005/8/layout/bProcess3"/>
    <dgm:cxn modelId="{39705FBF-908C-49E3-8EA4-8DF9DAF45A0B}" type="presParOf" srcId="{D95CF94D-48C5-4920-BEAE-CB263EA0CB70}" destId="{5F576688-63C3-4336-B9F4-E07B0603AE00}" srcOrd="1" destOrd="0" presId="urn:microsoft.com/office/officeart/2005/8/layout/bProcess3"/>
    <dgm:cxn modelId="{ECD4D1DE-BD07-4BC2-A4CD-CABEDDED39FE}" type="presParOf" srcId="{5F576688-63C3-4336-B9F4-E07B0603AE00}" destId="{28EA8456-1A32-490A-B02A-622808D64A1B}" srcOrd="0" destOrd="0" presId="urn:microsoft.com/office/officeart/2005/8/layout/bProcess3"/>
    <dgm:cxn modelId="{461D0ABD-A002-46F3-A34C-9866DC9B28CC}" type="presParOf" srcId="{D95CF94D-48C5-4920-BEAE-CB263EA0CB70}" destId="{5E382A25-9501-456A-95A7-4C63BA622CD6}" srcOrd="2" destOrd="0" presId="urn:microsoft.com/office/officeart/2005/8/layout/bProcess3"/>
    <dgm:cxn modelId="{FF59BD51-9299-4670-BDB5-6E172AF03B72}" type="presParOf" srcId="{D95CF94D-48C5-4920-BEAE-CB263EA0CB70}" destId="{74C9FFC5-8A41-42F5-9F00-0677A3A6A194}" srcOrd="3" destOrd="0" presId="urn:microsoft.com/office/officeart/2005/8/layout/bProcess3"/>
    <dgm:cxn modelId="{ED1A10FA-0DC7-4076-8A9C-F1E57D9F891F}" type="presParOf" srcId="{74C9FFC5-8A41-42F5-9F00-0677A3A6A194}" destId="{F65B2B54-15A7-45C1-AD9C-06430EB0D1A0}" srcOrd="0" destOrd="0" presId="urn:microsoft.com/office/officeart/2005/8/layout/bProcess3"/>
    <dgm:cxn modelId="{5D31CFE7-5961-44F8-8A8A-D056D34A96FC}" type="presParOf" srcId="{D95CF94D-48C5-4920-BEAE-CB263EA0CB70}" destId="{B2B6A20E-20EB-46D7-AC90-D8323CD1D7E1}" srcOrd="4" destOrd="0" presId="urn:microsoft.com/office/officeart/2005/8/layout/bProcess3"/>
    <dgm:cxn modelId="{1EB45664-AB73-4972-B8C9-14028B240298}" type="presParOf" srcId="{D95CF94D-48C5-4920-BEAE-CB263EA0CB70}" destId="{B29097CE-A03D-4F41-B5A8-956506A750E8}" srcOrd="5" destOrd="0" presId="urn:microsoft.com/office/officeart/2005/8/layout/bProcess3"/>
    <dgm:cxn modelId="{79D35745-67BC-4C69-A34F-0F7138A9D307}" type="presParOf" srcId="{B29097CE-A03D-4F41-B5A8-956506A750E8}" destId="{E1AEA178-7F0D-4BA8-BA6E-5433B8618D21}" srcOrd="0" destOrd="0" presId="urn:microsoft.com/office/officeart/2005/8/layout/bProcess3"/>
    <dgm:cxn modelId="{B7CBA92B-1FAB-4930-9F6F-47B1B9342CC8}" type="presParOf" srcId="{D95CF94D-48C5-4920-BEAE-CB263EA0CB70}" destId="{4FB2C999-4707-4B82-8167-5A199E9D31A6}" srcOrd="6" destOrd="0" presId="urn:microsoft.com/office/officeart/2005/8/layout/bProcess3"/>
    <dgm:cxn modelId="{95B2F6F3-DD5C-4DFB-AFD9-EA0D41FC749B}" type="presParOf" srcId="{D95CF94D-48C5-4920-BEAE-CB263EA0CB70}" destId="{A8EDFD93-1DDD-4DF5-B724-EA51C07CA1F6}" srcOrd="7" destOrd="0" presId="urn:microsoft.com/office/officeart/2005/8/layout/bProcess3"/>
    <dgm:cxn modelId="{615E9131-7F4A-4435-80C2-80D784E0E4D6}" type="presParOf" srcId="{A8EDFD93-1DDD-4DF5-B724-EA51C07CA1F6}" destId="{30573384-3B8A-4A37-84CB-417EE6E4A3B9}" srcOrd="0" destOrd="0" presId="urn:microsoft.com/office/officeart/2005/8/layout/bProcess3"/>
    <dgm:cxn modelId="{D6803CD7-D69E-4EEF-99EC-B1E58D80036A}" type="presParOf" srcId="{D95CF94D-48C5-4920-BEAE-CB263EA0CB70}" destId="{087E38EF-A3D1-4D15-A75A-0C35919B2A5E}" srcOrd="8" destOrd="0" presId="urn:microsoft.com/office/officeart/2005/8/layout/bProcess3"/>
    <dgm:cxn modelId="{3974130E-B533-4107-A2E3-3744ED6E49A4}" type="presParOf" srcId="{D95CF94D-48C5-4920-BEAE-CB263EA0CB70}" destId="{EF877D36-2803-404E-B27C-9FC0264E9446}" srcOrd="9" destOrd="0" presId="urn:microsoft.com/office/officeart/2005/8/layout/bProcess3"/>
    <dgm:cxn modelId="{3213CA43-E130-4A19-94FE-D954C3FB3266}" type="presParOf" srcId="{EF877D36-2803-404E-B27C-9FC0264E9446}" destId="{D1254458-6321-40EB-8114-055DB5BCF2EB}" srcOrd="0" destOrd="0" presId="urn:microsoft.com/office/officeart/2005/8/layout/bProcess3"/>
    <dgm:cxn modelId="{1280DE80-90DB-4D2F-A685-FF041AA0D875}" type="presParOf" srcId="{D95CF94D-48C5-4920-BEAE-CB263EA0CB70}" destId="{58B25461-A6FF-489B-B967-FDEB0CA116C8}"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2BBEB-4AD2-4A45-826D-BCFC973022E7}" type="doc">
      <dgm:prSet loTypeId="urn:microsoft.com/office/officeart/2005/8/layout/hierarchy4" loCatId="hierarchy" qsTypeId="urn:microsoft.com/office/officeart/2005/8/quickstyle/simple4" qsCatId="simple" csTypeId="urn:microsoft.com/office/officeart/2005/8/colors/accent2_5" csCatId="accent2" phldr="1"/>
      <dgm:spPr/>
      <dgm:t>
        <a:bodyPr/>
        <a:lstStyle/>
        <a:p>
          <a:endParaRPr lang="en-GB"/>
        </a:p>
      </dgm:t>
    </dgm:pt>
    <dgm:pt modelId="{29E9B74C-AF58-4026-9034-77C78943327E}">
      <dgm:prSet phldrT="[Text]"/>
      <dgm:spPr/>
      <dgm:t>
        <a:bodyPr/>
        <a:lstStyle/>
        <a:p>
          <a:pPr>
            <a:buNone/>
          </a:pPr>
          <a:r>
            <a:rPr lang="en-US" dirty="0">
              <a:latin typeface="Bahnschrift Light Condensed" panose="020B0502040204020203" pitchFamily="34" charset="0"/>
            </a:rPr>
            <a:t>Consistent use of PALM and TL by educators can increase multilingual Ss’ (who are the majority in many HEI in the UK) comprehension, support their language and academic development and encourage their socio-emotional well-being. </a:t>
          </a:r>
          <a:endParaRPr lang="en-GB" dirty="0">
            <a:latin typeface="Bahnschrift Light Condensed" panose="020B0502040204020203" pitchFamily="34" charset="0"/>
          </a:endParaRPr>
        </a:p>
      </dgm:t>
    </dgm:pt>
    <dgm:pt modelId="{1877CE7F-C82C-4534-9876-3F40A540E230}" type="parTrans" cxnId="{5EE04751-0831-4471-8386-01A437EEF91D}">
      <dgm:prSet/>
      <dgm:spPr/>
      <dgm:t>
        <a:bodyPr/>
        <a:lstStyle/>
        <a:p>
          <a:endParaRPr lang="en-GB"/>
        </a:p>
      </dgm:t>
    </dgm:pt>
    <dgm:pt modelId="{F6715CAE-FA10-4321-8CCE-1F23B055BB3A}" type="sibTrans" cxnId="{5EE04751-0831-4471-8386-01A437EEF91D}">
      <dgm:prSet/>
      <dgm:spPr/>
      <dgm:t>
        <a:bodyPr/>
        <a:lstStyle/>
        <a:p>
          <a:endParaRPr lang="en-GB"/>
        </a:p>
      </dgm:t>
    </dgm:pt>
    <dgm:pt modelId="{C4BC9E52-6006-49DC-8BFB-6734AAE15D83}" type="pres">
      <dgm:prSet presAssocID="{CF92BBEB-4AD2-4A45-826D-BCFC973022E7}" presName="Name0" presStyleCnt="0">
        <dgm:presLayoutVars>
          <dgm:chPref val="1"/>
          <dgm:dir/>
          <dgm:animOne val="branch"/>
          <dgm:animLvl val="lvl"/>
          <dgm:resizeHandles/>
        </dgm:presLayoutVars>
      </dgm:prSet>
      <dgm:spPr/>
    </dgm:pt>
    <dgm:pt modelId="{99D8BFB7-FD3F-4597-B80D-DAA51BD636E3}" type="pres">
      <dgm:prSet presAssocID="{29E9B74C-AF58-4026-9034-77C78943327E}" presName="vertOne" presStyleCnt="0"/>
      <dgm:spPr/>
    </dgm:pt>
    <dgm:pt modelId="{A90B2F75-91D9-48EB-926B-857BCACB2689}" type="pres">
      <dgm:prSet presAssocID="{29E9B74C-AF58-4026-9034-77C78943327E}" presName="txOne" presStyleLbl="node0" presStyleIdx="0" presStyleCnt="1" custScaleX="100000" custLinFactNeighborX="273" custLinFactNeighborY="-33754">
        <dgm:presLayoutVars>
          <dgm:chPref val="3"/>
        </dgm:presLayoutVars>
      </dgm:prSet>
      <dgm:spPr/>
    </dgm:pt>
    <dgm:pt modelId="{45733DB8-A8AA-4283-A7CF-B717B7DBEB94}" type="pres">
      <dgm:prSet presAssocID="{29E9B74C-AF58-4026-9034-77C78943327E}" presName="horzOne" presStyleCnt="0"/>
      <dgm:spPr/>
    </dgm:pt>
  </dgm:ptLst>
  <dgm:cxnLst>
    <dgm:cxn modelId="{DD29EC24-1544-4080-B0EE-6AFD96F2BAA5}" type="presOf" srcId="{CF92BBEB-4AD2-4A45-826D-BCFC973022E7}" destId="{C4BC9E52-6006-49DC-8BFB-6734AAE15D83}" srcOrd="0" destOrd="0" presId="urn:microsoft.com/office/officeart/2005/8/layout/hierarchy4"/>
    <dgm:cxn modelId="{E415EB40-B788-4932-8CAD-72E2C55789C4}" type="presOf" srcId="{29E9B74C-AF58-4026-9034-77C78943327E}" destId="{A90B2F75-91D9-48EB-926B-857BCACB2689}" srcOrd="0" destOrd="0" presId="urn:microsoft.com/office/officeart/2005/8/layout/hierarchy4"/>
    <dgm:cxn modelId="{5EE04751-0831-4471-8386-01A437EEF91D}" srcId="{CF92BBEB-4AD2-4A45-826D-BCFC973022E7}" destId="{29E9B74C-AF58-4026-9034-77C78943327E}" srcOrd="0" destOrd="0" parTransId="{1877CE7F-C82C-4534-9876-3F40A540E230}" sibTransId="{F6715CAE-FA10-4321-8CCE-1F23B055BB3A}"/>
    <dgm:cxn modelId="{D6DB29FD-642E-405F-85AE-3CBC9CF6BE4F}" type="presParOf" srcId="{C4BC9E52-6006-49DC-8BFB-6734AAE15D83}" destId="{99D8BFB7-FD3F-4597-B80D-DAA51BD636E3}" srcOrd="0" destOrd="0" presId="urn:microsoft.com/office/officeart/2005/8/layout/hierarchy4"/>
    <dgm:cxn modelId="{77F1DD1B-9805-4DE7-AA21-32321D51F0E8}" type="presParOf" srcId="{99D8BFB7-FD3F-4597-B80D-DAA51BD636E3}" destId="{A90B2F75-91D9-48EB-926B-857BCACB2689}" srcOrd="0" destOrd="0" presId="urn:microsoft.com/office/officeart/2005/8/layout/hierarchy4"/>
    <dgm:cxn modelId="{C6C2CD6B-926E-4BEA-A47A-799BA0BD751E}" type="presParOf" srcId="{99D8BFB7-FD3F-4597-B80D-DAA51BD636E3}" destId="{45733DB8-A8AA-4283-A7CF-B717B7DBEB94}" srcOrd="1" destOrd="0" presId="urn:microsoft.com/office/officeart/2005/8/layout/hierarchy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D2B97-0BD0-470C-834F-285678E42DB9}" type="doc">
      <dgm:prSet loTypeId="urn:microsoft.com/office/officeart/2009/layout/CircleArrowProcess" loCatId="cycle" qsTypeId="urn:microsoft.com/office/officeart/2005/8/quickstyle/simple1" qsCatId="simple" csTypeId="urn:microsoft.com/office/officeart/2005/8/colors/accent0_1" csCatId="mainScheme" phldr="1"/>
      <dgm:spPr/>
      <dgm:t>
        <a:bodyPr/>
        <a:lstStyle/>
        <a:p>
          <a:endParaRPr lang="en-GB"/>
        </a:p>
      </dgm:t>
    </dgm:pt>
    <dgm:pt modelId="{994CFBC7-30A7-482A-AFC0-A1EDAAE8D45C}">
      <dgm:prSet phldrT="[Text]"/>
      <dgm:spPr>
        <a:xfrm>
          <a:off x="2482616" y="398716"/>
          <a:ext cx="614641" cy="307289"/>
        </a:xfrm>
        <a:prstGeom prst="rect">
          <a:avLst/>
        </a:prstGeom>
        <a:noFill/>
        <a:ln>
          <a:noFill/>
        </a:ln>
        <a:effectLst/>
      </dgm:spPr>
      <dgm:t>
        <a:bodyPr/>
        <a:lstStyle/>
        <a:p>
          <a:pPr>
            <a:buNone/>
          </a:pPr>
          <a:r>
            <a:rPr lang="en-GB">
              <a:solidFill>
                <a:sysClr val="windowText" lastClr="000000">
                  <a:hueOff val="0"/>
                  <a:satOff val="0"/>
                  <a:lumOff val="0"/>
                  <a:alphaOff val="0"/>
                </a:sysClr>
              </a:solidFill>
              <a:latin typeface="Calibri" panose="020F0502020204030204"/>
              <a:ea typeface="+mn-ea"/>
              <a:cs typeface="+mn-cs"/>
            </a:rPr>
            <a:t>Group work</a:t>
          </a:r>
        </a:p>
      </dgm:t>
    </dgm:pt>
    <dgm:pt modelId="{7A821BCA-DBE9-414F-A646-8E71DEEC8ACA}" type="parTrans" cxnId="{C2E0B488-2BD3-462E-857E-2CE55B1C6399}">
      <dgm:prSet/>
      <dgm:spPr/>
      <dgm:t>
        <a:bodyPr/>
        <a:lstStyle/>
        <a:p>
          <a:endParaRPr lang="en-GB"/>
        </a:p>
      </dgm:t>
    </dgm:pt>
    <dgm:pt modelId="{71295152-8B5F-4958-9EB8-0272653C2220}" type="sibTrans" cxnId="{C2E0B488-2BD3-462E-857E-2CE55B1C6399}">
      <dgm:prSet/>
      <dgm:spPr/>
      <dgm:t>
        <a:bodyPr/>
        <a:lstStyle/>
        <a:p>
          <a:endParaRPr lang="en-GB"/>
        </a:p>
      </dgm:t>
    </dgm:pt>
    <dgm:pt modelId="{488BA3DA-2390-4C78-B3B6-FCBAC0EA8A3F}">
      <dgm:prSet phldrT="[Text]"/>
      <dgm:spPr>
        <a:xfrm>
          <a:off x="2175398" y="1032865"/>
          <a:ext cx="614641" cy="307289"/>
        </a:xfrm>
        <a:prstGeom prst="rect">
          <a:avLst/>
        </a:prstGeom>
        <a:noFill/>
        <a:ln>
          <a:noFill/>
        </a:ln>
        <a:effectLst/>
      </dgm:spPr>
      <dgm:t>
        <a:bodyPr/>
        <a:lstStyle/>
        <a:p>
          <a:pPr>
            <a:buNone/>
          </a:pPr>
          <a:r>
            <a:rPr lang="en-GB">
              <a:solidFill>
                <a:sysClr val="windowText" lastClr="000000">
                  <a:hueOff val="0"/>
                  <a:satOff val="0"/>
                  <a:lumOff val="0"/>
                  <a:alphaOff val="0"/>
                </a:sysClr>
              </a:solidFill>
              <a:latin typeface="Calibri" panose="020F0502020204030204"/>
              <a:ea typeface="+mn-ea"/>
              <a:cs typeface="+mn-cs"/>
            </a:rPr>
            <a:t>Pair work</a:t>
          </a:r>
        </a:p>
      </dgm:t>
    </dgm:pt>
    <dgm:pt modelId="{9E780874-BEB9-4681-B2F2-AE8A91B7D5C4}" type="parTrans" cxnId="{A03895DE-1060-414D-90F7-93CB75B7325C}">
      <dgm:prSet/>
      <dgm:spPr/>
      <dgm:t>
        <a:bodyPr/>
        <a:lstStyle/>
        <a:p>
          <a:endParaRPr lang="en-GB"/>
        </a:p>
      </dgm:t>
    </dgm:pt>
    <dgm:pt modelId="{F0EBF29C-E78C-456A-B155-7F82A4A32026}" type="sibTrans" cxnId="{A03895DE-1060-414D-90F7-93CB75B7325C}">
      <dgm:prSet/>
      <dgm:spPr/>
      <dgm:t>
        <a:bodyPr/>
        <a:lstStyle/>
        <a:p>
          <a:endParaRPr lang="en-GB"/>
        </a:p>
      </dgm:t>
    </dgm:pt>
    <dgm:pt modelId="{CDD3271B-1F7D-4BAF-9B0F-59EF37D13369}">
      <dgm:prSet phldrT="[Text]"/>
      <dgm:spPr>
        <a:xfrm>
          <a:off x="2482616" y="1667014"/>
          <a:ext cx="614641" cy="307289"/>
        </a:xfrm>
        <a:prstGeom prst="rect">
          <a:avLst/>
        </a:prstGeom>
        <a:noFill/>
        <a:ln>
          <a:noFill/>
        </a:ln>
        <a:effectLst/>
      </dgm:spPr>
      <dgm:t>
        <a:bodyPr/>
        <a:lstStyle/>
        <a:p>
          <a:pPr>
            <a:buNone/>
          </a:pPr>
          <a:r>
            <a:rPr lang="en-GB">
              <a:solidFill>
                <a:sysClr val="windowText" lastClr="000000">
                  <a:hueOff val="0"/>
                  <a:satOff val="0"/>
                  <a:lumOff val="0"/>
                  <a:alphaOff val="0"/>
                </a:sysClr>
              </a:solidFill>
              <a:latin typeface="Calibri" panose="020F0502020204030204"/>
              <a:ea typeface="+mn-ea"/>
              <a:cs typeface="+mn-cs"/>
            </a:rPr>
            <a:t>Individual work</a:t>
          </a:r>
        </a:p>
      </dgm:t>
    </dgm:pt>
    <dgm:pt modelId="{77E1D28D-57E9-40E0-815A-CFA359445215}" type="parTrans" cxnId="{FC741B1A-1D48-4BD3-885A-A6EBF3DA286A}">
      <dgm:prSet/>
      <dgm:spPr/>
      <dgm:t>
        <a:bodyPr/>
        <a:lstStyle/>
        <a:p>
          <a:endParaRPr lang="en-GB"/>
        </a:p>
      </dgm:t>
    </dgm:pt>
    <dgm:pt modelId="{BED9BC1A-6EC2-42D9-906D-720C474DF5FF}" type="sibTrans" cxnId="{FC741B1A-1D48-4BD3-885A-A6EBF3DA286A}">
      <dgm:prSet/>
      <dgm:spPr/>
      <dgm:t>
        <a:bodyPr/>
        <a:lstStyle/>
        <a:p>
          <a:endParaRPr lang="en-GB"/>
        </a:p>
      </dgm:t>
    </dgm:pt>
    <dgm:pt modelId="{1DC26E80-7CF3-4E92-9E99-38F077746729}">
      <dgm:prSet phldrT="[Text]"/>
      <dgm:spPr>
        <a:xfrm>
          <a:off x="2175398" y="2301163"/>
          <a:ext cx="614641" cy="307289"/>
        </a:xfrm>
        <a:prstGeom prst="rect">
          <a:avLst/>
        </a:prstGeom>
        <a:noFill/>
        <a:ln>
          <a:noFill/>
        </a:ln>
        <a:effectLst/>
      </dgm:spPr>
      <dgm:t>
        <a:bodyPr/>
        <a:lstStyle/>
        <a:p>
          <a:pPr>
            <a:buNone/>
          </a:pPr>
          <a:r>
            <a:rPr lang="en-GB">
              <a:solidFill>
                <a:sysClr val="windowText" lastClr="000000">
                  <a:hueOff val="0"/>
                  <a:satOff val="0"/>
                  <a:lumOff val="0"/>
                  <a:alphaOff val="0"/>
                </a:sysClr>
              </a:solidFill>
              <a:latin typeface="Calibri" panose="020F0502020204030204"/>
              <a:ea typeface="+mn-ea"/>
              <a:cs typeface="+mn-cs"/>
            </a:rPr>
            <a:t>Group work</a:t>
          </a:r>
        </a:p>
      </dgm:t>
    </dgm:pt>
    <dgm:pt modelId="{43107563-762C-4940-8A8B-C3A9C3FA219E}" type="parTrans" cxnId="{1F109D47-85D7-45F6-9662-DFAE042B598B}">
      <dgm:prSet/>
      <dgm:spPr/>
      <dgm:t>
        <a:bodyPr/>
        <a:lstStyle/>
        <a:p>
          <a:endParaRPr lang="en-GB"/>
        </a:p>
      </dgm:t>
    </dgm:pt>
    <dgm:pt modelId="{1FB1DB39-AE72-44B9-8777-1920EBF1DE95}" type="sibTrans" cxnId="{1F109D47-85D7-45F6-9662-DFAE042B598B}">
      <dgm:prSet/>
      <dgm:spPr/>
      <dgm:t>
        <a:bodyPr/>
        <a:lstStyle/>
        <a:p>
          <a:endParaRPr lang="en-GB"/>
        </a:p>
      </dgm:t>
    </dgm:pt>
    <dgm:pt modelId="{B326642B-28EB-47A9-B767-5A7FA0C1C0BC}" type="pres">
      <dgm:prSet presAssocID="{CBFD2B97-0BD0-470C-834F-285678E42DB9}" presName="Name0" presStyleCnt="0">
        <dgm:presLayoutVars>
          <dgm:chMax val="7"/>
          <dgm:chPref val="7"/>
          <dgm:dir/>
          <dgm:animLvl val="lvl"/>
        </dgm:presLayoutVars>
      </dgm:prSet>
      <dgm:spPr/>
    </dgm:pt>
    <dgm:pt modelId="{B8863ED8-3AB6-4F85-8FFB-5FDD669F76BC}" type="pres">
      <dgm:prSet presAssocID="{994CFBC7-30A7-482A-AFC0-A1EDAAE8D45C}" presName="Accent1" presStyleCnt="0"/>
      <dgm:spPr/>
    </dgm:pt>
    <dgm:pt modelId="{82602719-ED4E-4119-B52E-256F2A7C94D1}" type="pres">
      <dgm:prSet presAssocID="{994CFBC7-30A7-482A-AFC0-A1EDAAE8D45C}" presName="Accent" presStyleLbl="node1" presStyleIdx="0" presStyleCnt="4"/>
      <dgm:spPr>
        <a:xfrm>
          <a:off x="2239445" y="0"/>
          <a:ext cx="1101397" cy="1101509"/>
        </a:xfrm>
        <a:prstGeom prst="circularArrow">
          <a:avLst>
            <a:gd name="adj1" fmla="val 10980"/>
            <a:gd name="adj2" fmla="val 1142322"/>
            <a:gd name="adj3" fmla="val 4500000"/>
            <a:gd name="adj4" fmla="val 10800000"/>
            <a:gd name="adj5" fmla="val 125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4FD422E0-41BB-40E3-8A01-0B4E744AE193}" type="pres">
      <dgm:prSet presAssocID="{994CFBC7-30A7-482A-AFC0-A1EDAAE8D45C}" presName="Parent1" presStyleLbl="revTx" presStyleIdx="0" presStyleCnt="4">
        <dgm:presLayoutVars>
          <dgm:chMax val="1"/>
          <dgm:chPref val="1"/>
          <dgm:bulletEnabled val="1"/>
        </dgm:presLayoutVars>
      </dgm:prSet>
      <dgm:spPr/>
    </dgm:pt>
    <dgm:pt modelId="{F1EEBC8E-88D0-45A2-8F72-3F9CDB83527B}" type="pres">
      <dgm:prSet presAssocID="{488BA3DA-2390-4C78-B3B6-FCBAC0EA8A3F}" presName="Accent2" presStyleCnt="0"/>
      <dgm:spPr/>
    </dgm:pt>
    <dgm:pt modelId="{583EF1D6-761D-4947-96A8-610D178B1027}" type="pres">
      <dgm:prSet presAssocID="{488BA3DA-2390-4C78-B3B6-FCBAC0EA8A3F}" presName="Accent" presStyleLbl="node1" presStyleIdx="1" presStyleCnt="4"/>
      <dgm:spPr>
        <a:xfrm>
          <a:off x="1933467" y="632980"/>
          <a:ext cx="1101397" cy="1101509"/>
        </a:xfrm>
        <a:prstGeom prst="leftCircularArrow">
          <a:avLst>
            <a:gd name="adj1" fmla="val 10980"/>
            <a:gd name="adj2" fmla="val 1142322"/>
            <a:gd name="adj3" fmla="val 6300000"/>
            <a:gd name="adj4" fmla="val 18900000"/>
            <a:gd name="adj5" fmla="val 125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82ECE77E-B6DC-40AE-A7F5-50F6837079E0}" type="pres">
      <dgm:prSet presAssocID="{488BA3DA-2390-4C78-B3B6-FCBAC0EA8A3F}" presName="Parent2" presStyleLbl="revTx" presStyleIdx="1" presStyleCnt="4">
        <dgm:presLayoutVars>
          <dgm:chMax val="1"/>
          <dgm:chPref val="1"/>
          <dgm:bulletEnabled val="1"/>
        </dgm:presLayoutVars>
      </dgm:prSet>
      <dgm:spPr/>
    </dgm:pt>
    <dgm:pt modelId="{6458489C-C46E-49E6-8BEF-3E215DA48BE6}" type="pres">
      <dgm:prSet presAssocID="{CDD3271B-1F7D-4BAF-9B0F-59EF37D13369}" presName="Accent3" presStyleCnt="0"/>
      <dgm:spPr/>
    </dgm:pt>
    <dgm:pt modelId="{458968BD-56F6-4216-A228-7FE5DF28A49B}" type="pres">
      <dgm:prSet presAssocID="{CDD3271B-1F7D-4BAF-9B0F-59EF37D13369}" presName="Accent" presStyleLbl="node1" presStyleIdx="2" presStyleCnt="4"/>
      <dgm:spPr>
        <a:xfrm>
          <a:off x="2239445" y="1268298"/>
          <a:ext cx="1101397" cy="1101509"/>
        </a:xfrm>
        <a:prstGeom prst="circularArrow">
          <a:avLst>
            <a:gd name="adj1" fmla="val 10980"/>
            <a:gd name="adj2" fmla="val 1142322"/>
            <a:gd name="adj3" fmla="val 4500000"/>
            <a:gd name="adj4" fmla="val 13500000"/>
            <a:gd name="adj5" fmla="val 125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303B0F10-9DD5-4B8A-9C25-3E6850D88B24}" type="pres">
      <dgm:prSet presAssocID="{CDD3271B-1F7D-4BAF-9B0F-59EF37D13369}" presName="Parent3" presStyleLbl="revTx" presStyleIdx="2" presStyleCnt="4">
        <dgm:presLayoutVars>
          <dgm:chMax val="1"/>
          <dgm:chPref val="1"/>
          <dgm:bulletEnabled val="1"/>
        </dgm:presLayoutVars>
      </dgm:prSet>
      <dgm:spPr/>
    </dgm:pt>
    <dgm:pt modelId="{88C89EA8-4F12-4573-8B32-830B61927E24}" type="pres">
      <dgm:prSet presAssocID="{1DC26E80-7CF3-4E92-9E99-38F077746729}" presName="Accent4" presStyleCnt="0"/>
      <dgm:spPr/>
    </dgm:pt>
    <dgm:pt modelId="{63E912B2-A0F0-438E-975D-250B228F7FC6}" type="pres">
      <dgm:prSet presAssocID="{1DC26E80-7CF3-4E92-9E99-38F077746729}" presName="Accent" presStyleLbl="node1" presStyleIdx="3" presStyleCnt="4"/>
      <dgm:spPr>
        <a:xfrm>
          <a:off x="2011976" y="1974303"/>
          <a:ext cx="946238" cy="946696"/>
        </a:xfrm>
        <a:prstGeom prst="blockArc">
          <a:avLst>
            <a:gd name="adj1" fmla="val 0"/>
            <a:gd name="adj2" fmla="val 18900000"/>
            <a:gd name="adj3" fmla="val 1274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843C3DF6-7929-4AA5-9FEA-33CE43B04DEB}" type="pres">
      <dgm:prSet presAssocID="{1DC26E80-7CF3-4E92-9E99-38F077746729}" presName="Parent4" presStyleLbl="revTx" presStyleIdx="3" presStyleCnt="4">
        <dgm:presLayoutVars>
          <dgm:chMax val="1"/>
          <dgm:chPref val="1"/>
          <dgm:bulletEnabled val="1"/>
        </dgm:presLayoutVars>
      </dgm:prSet>
      <dgm:spPr/>
    </dgm:pt>
  </dgm:ptLst>
  <dgm:cxnLst>
    <dgm:cxn modelId="{FC741B1A-1D48-4BD3-885A-A6EBF3DA286A}" srcId="{CBFD2B97-0BD0-470C-834F-285678E42DB9}" destId="{CDD3271B-1F7D-4BAF-9B0F-59EF37D13369}" srcOrd="2" destOrd="0" parTransId="{77E1D28D-57E9-40E0-815A-CFA359445215}" sibTransId="{BED9BC1A-6EC2-42D9-906D-720C474DF5FF}"/>
    <dgm:cxn modelId="{BCEEFD23-D876-45CD-B848-DEAEB3395B2B}" type="presOf" srcId="{1DC26E80-7CF3-4E92-9E99-38F077746729}" destId="{843C3DF6-7929-4AA5-9FEA-33CE43B04DEB}" srcOrd="0" destOrd="0" presId="urn:microsoft.com/office/officeart/2009/layout/CircleArrowProcess"/>
    <dgm:cxn modelId="{6474992C-137C-49E5-8DAB-25CFFFAF0DC3}" type="presOf" srcId="{CDD3271B-1F7D-4BAF-9B0F-59EF37D13369}" destId="{303B0F10-9DD5-4B8A-9C25-3E6850D88B24}" srcOrd="0" destOrd="0" presId="urn:microsoft.com/office/officeart/2009/layout/CircleArrowProcess"/>
    <dgm:cxn modelId="{1F109D47-85D7-45F6-9662-DFAE042B598B}" srcId="{CBFD2B97-0BD0-470C-834F-285678E42DB9}" destId="{1DC26E80-7CF3-4E92-9E99-38F077746729}" srcOrd="3" destOrd="0" parTransId="{43107563-762C-4940-8A8B-C3A9C3FA219E}" sibTransId="{1FB1DB39-AE72-44B9-8777-1920EBF1DE95}"/>
    <dgm:cxn modelId="{3C5FB551-AF84-4B5D-87FF-00114E21F041}" type="presOf" srcId="{CBFD2B97-0BD0-470C-834F-285678E42DB9}" destId="{B326642B-28EB-47A9-B767-5A7FA0C1C0BC}" srcOrd="0" destOrd="0" presId="urn:microsoft.com/office/officeart/2009/layout/CircleArrowProcess"/>
    <dgm:cxn modelId="{C2E0B488-2BD3-462E-857E-2CE55B1C6399}" srcId="{CBFD2B97-0BD0-470C-834F-285678E42DB9}" destId="{994CFBC7-30A7-482A-AFC0-A1EDAAE8D45C}" srcOrd="0" destOrd="0" parTransId="{7A821BCA-DBE9-414F-A646-8E71DEEC8ACA}" sibTransId="{71295152-8B5F-4958-9EB8-0272653C2220}"/>
    <dgm:cxn modelId="{2AB22890-E783-4359-8FC8-0069E19DD801}" type="presOf" srcId="{488BA3DA-2390-4C78-B3B6-FCBAC0EA8A3F}" destId="{82ECE77E-B6DC-40AE-A7F5-50F6837079E0}" srcOrd="0" destOrd="0" presId="urn:microsoft.com/office/officeart/2009/layout/CircleArrowProcess"/>
    <dgm:cxn modelId="{A03895DE-1060-414D-90F7-93CB75B7325C}" srcId="{CBFD2B97-0BD0-470C-834F-285678E42DB9}" destId="{488BA3DA-2390-4C78-B3B6-FCBAC0EA8A3F}" srcOrd="1" destOrd="0" parTransId="{9E780874-BEB9-4681-B2F2-AE8A91B7D5C4}" sibTransId="{F0EBF29C-E78C-456A-B155-7F82A4A32026}"/>
    <dgm:cxn modelId="{89AC58E8-F711-445F-8B86-2A31FC368BB0}" type="presOf" srcId="{994CFBC7-30A7-482A-AFC0-A1EDAAE8D45C}" destId="{4FD422E0-41BB-40E3-8A01-0B4E744AE193}" srcOrd="0" destOrd="0" presId="urn:microsoft.com/office/officeart/2009/layout/CircleArrowProcess"/>
    <dgm:cxn modelId="{64814794-DF70-4DAF-8506-AD279054DA65}" type="presParOf" srcId="{B326642B-28EB-47A9-B767-5A7FA0C1C0BC}" destId="{B8863ED8-3AB6-4F85-8FFB-5FDD669F76BC}" srcOrd="0" destOrd="0" presId="urn:microsoft.com/office/officeart/2009/layout/CircleArrowProcess"/>
    <dgm:cxn modelId="{D141238B-5E2E-4760-8729-E3E35F99C4E1}" type="presParOf" srcId="{B8863ED8-3AB6-4F85-8FFB-5FDD669F76BC}" destId="{82602719-ED4E-4119-B52E-256F2A7C94D1}" srcOrd="0" destOrd="0" presId="urn:microsoft.com/office/officeart/2009/layout/CircleArrowProcess"/>
    <dgm:cxn modelId="{10777874-3D23-4ED3-BDB0-9848CCD6BDCD}" type="presParOf" srcId="{B326642B-28EB-47A9-B767-5A7FA0C1C0BC}" destId="{4FD422E0-41BB-40E3-8A01-0B4E744AE193}" srcOrd="1" destOrd="0" presId="urn:microsoft.com/office/officeart/2009/layout/CircleArrowProcess"/>
    <dgm:cxn modelId="{EA2CE55A-917E-4E14-9A09-674C1727E60E}" type="presParOf" srcId="{B326642B-28EB-47A9-B767-5A7FA0C1C0BC}" destId="{F1EEBC8E-88D0-45A2-8F72-3F9CDB83527B}" srcOrd="2" destOrd="0" presId="urn:microsoft.com/office/officeart/2009/layout/CircleArrowProcess"/>
    <dgm:cxn modelId="{67AD6540-A955-4656-9358-FED2CCF13752}" type="presParOf" srcId="{F1EEBC8E-88D0-45A2-8F72-3F9CDB83527B}" destId="{583EF1D6-761D-4947-96A8-610D178B1027}" srcOrd="0" destOrd="0" presId="urn:microsoft.com/office/officeart/2009/layout/CircleArrowProcess"/>
    <dgm:cxn modelId="{9F36C11C-4B11-464B-B613-72C18806EFDD}" type="presParOf" srcId="{B326642B-28EB-47A9-B767-5A7FA0C1C0BC}" destId="{82ECE77E-B6DC-40AE-A7F5-50F6837079E0}" srcOrd="3" destOrd="0" presId="urn:microsoft.com/office/officeart/2009/layout/CircleArrowProcess"/>
    <dgm:cxn modelId="{DEAC4D95-630B-44A1-869A-C8CFE3E01E78}" type="presParOf" srcId="{B326642B-28EB-47A9-B767-5A7FA0C1C0BC}" destId="{6458489C-C46E-49E6-8BEF-3E215DA48BE6}" srcOrd="4" destOrd="0" presId="urn:microsoft.com/office/officeart/2009/layout/CircleArrowProcess"/>
    <dgm:cxn modelId="{164F52C0-86E2-473F-9688-A88EFA579B2A}" type="presParOf" srcId="{6458489C-C46E-49E6-8BEF-3E215DA48BE6}" destId="{458968BD-56F6-4216-A228-7FE5DF28A49B}" srcOrd="0" destOrd="0" presId="urn:microsoft.com/office/officeart/2009/layout/CircleArrowProcess"/>
    <dgm:cxn modelId="{155BB92F-BC3C-4177-B01C-5A98544C84A0}" type="presParOf" srcId="{B326642B-28EB-47A9-B767-5A7FA0C1C0BC}" destId="{303B0F10-9DD5-4B8A-9C25-3E6850D88B24}" srcOrd="5" destOrd="0" presId="urn:microsoft.com/office/officeart/2009/layout/CircleArrowProcess"/>
    <dgm:cxn modelId="{1C8011D2-676B-4D9A-86E9-E9194393633C}" type="presParOf" srcId="{B326642B-28EB-47A9-B767-5A7FA0C1C0BC}" destId="{88C89EA8-4F12-4573-8B32-830B61927E24}" srcOrd="6" destOrd="0" presId="urn:microsoft.com/office/officeart/2009/layout/CircleArrowProcess"/>
    <dgm:cxn modelId="{2FDD2636-14E5-47F8-B635-FCFF7EFA4D32}" type="presParOf" srcId="{88C89EA8-4F12-4573-8B32-830B61927E24}" destId="{63E912B2-A0F0-438E-975D-250B228F7FC6}" srcOrd="0" destOrd="0" presId="urn:microsoft.com/office/officeart/2009/layout/CircleArrowProcess"/>
    <dgm:cxn modelId="{F2763C6C-5C8F-46F7-BF28-347BC697CE46}" type="presParOf" srcId="{B326642B-28EB-47A9-B767-5A7FA0C1C0BC}" destId="{843C3DF6-7929-4AA5-9FEA-33CE43B04DEB}" srcOrd="7" destOrd="0" presId="urn:microsoft.com/office/officeart/2009/layout/CircleArrowProcess"/>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76688-63C3-4336-B9F4-E07B0603AE00}">
      <dsp:nvSpPr>
        <dsp:cNvPr id="0" name=""/>
        <dsp:cNvSpPr/>
      </dsp:nvSpPr>
      <dsp:spPr>
        <a:xfrm>
          <a:off x="2758298" y="755838"/>
          <a:ext cx="582448" cy="91440"/>
        </a:xfrm>
        <a:custGeom>
          <a:avLst/>
          <a:gdLst/>
          <a:ahLst/>
          <a:cxnLst/>
          <a:rect l="0" t="0" r="0" b="0"/>
          <a:pathLst>
            <a:path>
              <a:moveTo>
                <a:pt x="0" y="45720"/>
              </a:moveTo>
              <a:lnTo>
                <a:pt x="582448"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34197" y="798493"/>
        <a:ext cx="30652" cy="6130"/>
      </dsp:txXfrm>
    </dsp:sp>
    <dsp:sp modelId="{6ACE3EA2-D9A1-43B7-9420-7E1A71766028}">
      <dsp:nvSpPr>
        <dsp:cNvPr id="0" name=""/>
        <dsp:cNvSpPr/>
      </dsp:nvSpPr>
      <dsp:spPr>
        <a:xfrm>
          <a:off x="94668" y="1929"/>
          <a:ext cx="2665430" cy="159925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80 L4 Ss - volunteers - multilingual, BAME, mature (mental health issues, caring responsibilities).</a:t>
          </a:r>
        </a:p>
      </dsp:txBody>
      <dsp:txXfrm>
        <a:off x="94668" y="1929"/>
        <a:ext cx="2665430" cy="1599258"/>
      </dsp:txXfrm>
    </dsp:sp>
    <dsp:sp modelId="{74C9FFC5-8A41-42F5-9F00-0677A3A6A194}">
      <dsp:nvSpPr>
        <dsp:cNvPr id="0" name=""/>
        <dsp:cNvSpPr/>
      </dsp:nvSpPr>
      <dsp:spPr>
        <a:xfrm>
          <a:off x="6036778" y="755838"/>
          <a:ext cx="582448" cy="91440"/>
        </a:xfrm>
        <a:custGeom>
          <a:avLst/>
          <a:gdLst/>
          <a:ahLst/>
          <a:cxnLst/>
          <a:rect l="0" t="0" r="0" b="0"/>
          <a:pathLst>
            <a:path>
              <a:moveTo>
                <a:pt x="0" y="45720"/>
              </a:moveTo>
              <a:lnTo>
                <a:pt x="582448"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12676" y="798493"/>
        <a:ext cx="30652" cy="6130"/>
      </dsp:txXfrm>
    </dsp:sp>
    <dsp:sp modelId="{5E382A25-9501-456A-95A7-4C63BA622CD6}">
      <dsp:nvSpPr>
        <dsp:cNvPr id="0" name=""/>
        <dsp:cNvSpPr/>
      </dsp:nvSpPr>
      <dsp:spPr>
        <a:xfrm>
          <a:off x="3373147" y="1929"/>
          <a:ext cx="2665430" cy="159925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Weekly PALM tasks – Use of L1 &amp; L2.</a:t>
          </a:r>
        </a:p>
      </dsp:txBody>
      <dsp:txXfrm>
        <a:off x="3373147" y="1929"/>
        <a:ext cx="2665430" cy="1599258"/>
      </dsp:txXfrm>
    </dsp:sp>
    <dsp:sp modelId="{B29097CE-A03D-4F41-B5A8-956506A750E8}">
      <dsp:nvSpPr>
        <dsp:cNvPr id="0" name=""/>
        <dsp:cNvSpPr/>
      </dsp:nvSpPr>
      <dsp:spPr>
        <a:xfrm>
          <a:off x="1427383" y="1599387"/>
          <a:ext cx="6556958" cy="582448"/>
        </a:xfrm>
        <a:custGeom>
          <a:avLst/>
          <a:gdLst/>
          <a:ahLst/>
          <a:cxnLst/>
          <a:rect l="0" t="0" r="0" b="0"/>
          <a:pathLst>
            <a:path>
              <a:moveTo>
                <a:pt x="6556958" y="0"/>
              </a:moveTo>
              <a:lnTo>
                <a:pt x="6556958" y="308324"/>
              </a:lnTo>
              <a:lnTo>
                <a:pt x="0" y="308324"/>
              </a:lnTo>
              <a:lnTo>
                <a:pt x="0" y="582448"/>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41224" y="1887546"/>
        <a:ext cx="329277" cy="6130"/>
      </dsp:txXfrm>
    </dsp:sp>
    <dsp:sp modelId="{B2B6A20E-20EB-46D7-AC90-D8323CD1D7E1}">
      <dsp:nvSpPr>
        <dsp:cNvPr id="0" name=""/>
        <dsp:cNvSpPr/>
      </dsp:nvSpPr>
      <dsp:spPr>
        <a:xfrm>
          <a:off x="6651627" y="1929"/>
          <a:ext cx="2665430" cy="159925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Multicultural learners tried to understand theories of management.</a:t>
          </a:r>
        </a:p>
      </dsp:txBody>
      <dsp:txXfrm>
        <a:off x="6651627" y="1929"/>
        <a:ext cx="2665430" cy="1599258"/>
      </dsp:txXfrm>
    </dsp:sp>
    <dsp:sp modelId="{A8EDFD93-1DDD-4DF5-B724-EA51C07CA1F6}">
      <dsp:nvSpPr>
        <dsp:cNvPr id="0" name=""/>
        <dsp:cNvSpPr/>
      </dsp:nvSpPr>
      <dsp:spPr>
        <a:xfrm>
          <a:off x="2758298" y="2968145"/>
          <a:ext cx="582448" cy="91440"/>
        </a:xfrm>
        <a:custGeom>
          <a:avLst/>
          <a:gdLst/>
          <a:ahLst/>
          <a:cxnLst/>
          <a:rect l="0" t="0" r="0" b="0"/>
          <a:pathLst>
            <a:path>
              <a:moveTo>
                <a:pt x="0" y="45720"/>
              </a:moveTo>
              <a:lnTo>
                <a:pt x="582448"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34197" y="3010800"/>
        <a:ext cx="30652" cy="6130"/>
      </dsp:txXfrm>
    </dsp:sp>
    <dsp:sp modelId="{4FB2C999-4707-4B82-8167-5A199E9D31A6}">
      <dsp:nvSpPr>
        <dsp:cNvPr id="0" name=""/>
        <dsp:cNvSpPr/>
      </dsp:nvSpPr>
      <dsp:spPr>
        <a:xfrm>
          <a:off x="94668" y="2214236"/>
          <a:ext cx="2665430" cy="159925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Aim - to prepare for an oral presentation (Ss felt scared).</a:t>
          </a:r>
        </a:p>
      </dsp:txBody>
      <dsp:txXfrm>
        <a:off x="94668" y="2214236"/>
        <a:ext cx="2665430" cy="1599258"/>
      </dsp:txXfrm>
    </dsp:sp>
    <dsp:sp modelId="{EF877D36-2803-404E-B27C-9FC0264E9446}">
      <dsp:nvSpPr>
        <dsp:cNvPr id="0" name=""/>
        <dsp:cNvSpPr/>
      </dsp:nvSpPr>
      <dsp:spPr>
        <a:xfrm>
          <a:off x="6036778" y="2968145"/>
          <a:ext cx="582448" cy="91440"/>
        </a:xfrm>
        <a:custGeom>
          <a:avLst/>
          <a:gdLst/>
          <a:ahLst/>
          <a:cxnLst/>
          <a:rect l="0" t="0" r="0" b="0"/>
          <a:pathLst>
            <a:path>
              <a:moveTo>
                <a:pt x="0" y="45720"/>
              </a:moveTo>
              <a:lnTo>
                <a:pt x="582448"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12676" y="3010800"/>
        <a:ext cx="30652" cy="6130"/>
      </dsp:txXfrm>
    </dsp:sp>
    <dsp:sp modelId="{087E38EF-A3D1-4D15-A75A-0C35919B2A5E}">
      <dsp:nvSpPr>
        <dsp:cNvPr id="0" name=""/>
        <dsp:cNvSpPr/>
      </dsp:nvSpPr>
      <dsp:spPr>
        <a:xfrm>
          <a:off x="3373147" y="2214236"/>
          <a:ext cx="2665430" cy="159925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Ss were uneasy at the beginning but soon overcame their concerns.</a:t>
          </a:r>
        </a:p>
      </dsp:txBody>
      <dsp:txXfrm>
        <a:off x="3373147" y="2214236"/>
        <a:ext cx="2665430" cy="1599258"/>
      </dsp:txXfrm>
    </dsp:sp>
    <dsp:sp modelId="{58B25461-A6FF-489B-B967-FDEB0CA116C8}">
      <dsp:nvSpPr>
        <dsp:cNvPr id="0" name=""/>
        <dsp:cNvSpPr/>
      </dsp:nvSpPr>
      <dsp:spPr>
        <a:xfrm>
          <a:off x="6651627" y="2214236"/>
          <a:ext cx="2665430" cy="159925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Focus group discussions &amp; comparison of pre-vs post-test scores.</a:t>
          </a:r>
        </a:p>
      </dsp:txBody>
      <dsp:txXfrm>
        <a:off x="6651627" y="2214236"/>
        <a:ext cx="2665430" cy="1599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2F75-91D9-48EB-926B-857BCACB2689}">
      <dsp:nvSpPr>
        <dsp:cNvPr id="0" name=""/>
        <dsp:cNvSpPr/>
      </dsp:nvSpPr>
      <dsp:spPr>
        <a:xfrm>
          <a:off x="0" y="0"/>
          <a:ext cx="9785247" cy="1694646"/>
        </a:xfrm>
        <a:prstGeom prst="roundRect">
          <a:avLst>
            <a:gd name="adj" fmla="val 10000"/>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Bahnschrift Light Condensed" panose="020B0502040204020203" pitchFamily="34" charset="0"/>
            </a:rPr>
            <a:t>Consistent use of PALM and TL by educators can increase multilingual Ss’ (who are the majority in many HEI in the UK) comprehension, support their language and academic development and encourage their socio-emotional well-being. </a:t>
          </a:r>
          <a:endParaRPr lang="en-GB" sz="2800" kern="1200" dirty="0">
            <a:latin typeface="Bahnschrift Light Condensed" panose="020B0502040204020203" pitchFamily="34" charset="0"/>
          </a:endParaRPr>
        </a:p>
      </dsp:txBody>
      <dsp:txXfrm>
        <a:off x="49634" y="49634"/>
        <a:ext cx="9685979" cy="159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02719-ED4E-4119-B52E-256F2A7C94D1}">
      <dsp:nvSpPr>
        <dsp:cNvPr id="0" name=""/>
        <dsp:cNvSpPr/>
      </dsp:nvSpPr>
      <dsp:spPr>
        <a:xfrm>
          <a:off x="2148096" y="0"/>
          <a:ext cx="1354375" cy="1354513"/>
        </a:xfrm>
        <a:prstGeom prst="circularArrow">
          <a:avLst>
            <a:gd name="adj1" fmla="val 10980"/>
            <a:gd name="adj2" fmla="val 1142322"/>
            <a:gd name="adj3" fmla="val 4500000"/>
            <a:gd name="adj4" fmla="val 10800000"/>
            <a:gd name="adj5" fmla="val 125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422E0-41BB-40E3-8A01-0B4E744AE193}">
      <dsp:nvSpPr>
        <dsp:cNvPr id="0" name=""/>
        <dsp:cNvSpPr/>
      </dsp:nvSpPr>
      <dsp:spPr>
        <a:xfrm>
          <a:off x="2447120" y="490297"/>
          <a:ext cx="755818" cy="37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Group work</a:t>
          </a:r>
        </a:p>
      </dsp:txBody>
      <dsp:txXfrm>
        <a:off x="2447120" y="490297"/>
        <a:ext cx="755818" cy="377869"/>
      </dsp:txXfrm>
    </dsp:sp>
    <dsp:sp modelId="{583EF1D6-761D-4947-96A8-610D178B1027}">
      <dsp:nvSpPr>
        <dsp:cNvPr id="0" name=""/>
        <dsp:cNvSpPr/>
      </dsp:nvSpPr>
      <dsp:spPr>
        <a:xfrm>
          <a:off x="1771838" y="778369"/>
          <a:ext cx="1354375" cy="1354513"/>
        </a:xfrm>
        <a:prstGeom prst="leftCircularArrow">
          <a:avLst>
            <a:gd name="adj1" fmla="val 10980"/>
            <a:gd name="adj2" fmla="val 1142322"/>
            <a:gd name="adj3" fmla="val 6300000"/>
            <a:gd name="adj4" fmla="val 18900000"/>
            <a:gd name="adj5" fmla="val 125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CE77E-B6DC-40AE-A7F5-50F6837079E0}">
      <dsp:nvSpPr>
        <dsp:cNvPr id="0" name=""/>
        <dsp:cNvSpPr/>
      </dsp:nvSpPr>
      <dsp:spPr>
        <a:xfrm>
          <a:off x="2069338" y="1270102"/>
          <a:ext cx="755818" cy="37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Pair work</a:t>
          </a:r>
        </a:p>
      </dsp:txBody>
      <dsp:txXfrm>
        <a:off x="2069338" y="1270102"/>
        <a:ext cx="755818" cy="377869"/>
      </dsp:txXfrm>
    </dsp:sp>
    <dsp:sp modelId="{458968BD-56F6-4216-A228-7FE5DF28A49B}">
      <dsp:nvSpPr>
        <dsp:cNvPr id="0" name=""/>
        <dsp:cNvSpPr/>
      </dsp:nvSpPr>
      <dsp:spPr>
        <a:xfrm>
          <a:off x="2148096" y="1559611"/>
          <a:ext cx="1354375" cy="1354513"/>
        </a:xfrm>
        <a:prstGeom prst="circularArrow">
          <a:avLst>
            <a:gd name="adj1" fmla="val 10980"/>
            <a:gd name="adj2" fmla="val 1142322"/>
            <a:gd name="adj3" fmla="val 4500000"/>
            <a:gd name="adj4" fmla="val 13500000"/>
            <a:gd name="adj5" fmla="val 125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B0F10-9DD5-4B8A-9C25-3E6850D88B24}">
      <dsp:nvSpPr>
        <dsp:cNvPr id="0" name=""/>
        <dsp:cNvSpPr/>
      </dsp:nvSpPr>
      <dsp:spPr>
        <a:xfrm>
          <a:off x="2447120" y="2049908"/>
          <a:ext cx="755818" cy="37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Individual work</a:t>
          </a:r>
        </a:p>
      </dsp:txBody>
      <dsp:txXfrm>
        <a:off x="2447120" y="2049908"/>
        <a:ext cx="755818" cy="377869"/>
      </dsp:txXfrm>
    </dsp:sp>
    <dsp:sp modelId="{63E912B2-A0F0-438E-975D-250B228F7FC6}">
      <dsp:nvSpPr>
        <dsp:cNvPr id="0" name=""/>
        <dsp:cNvSpPr/>
      </dsp:nvSpPr>
      <dsp:spPr>
        <a:xfrm>
          <a:off x="1868380" y="2427778"/>
          <a:ext cx="1163578" cy="1164141"/>
        </a:xfrm>
        <a:prstGeom prst="blockArc">
          <a:avLst>
            <a:gd name="adj1" fmla="val 0"/>
            <a:gd name="adj2" fmla="val 18900000"/>
            <a:gd name="adj3" fmla="val 1274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C3DF6-7929-4AA5-9FEA-33CE43B04DEB}">
      <dsp:nvSpPr>
        <dsp:cNvPr id="0" name=""/>
        <dsp:cNvSpPr/>
      </dsp:nvSpPr>
      <dsp:spPr>
        <a:xfrm>
          <a:off x="2069338" y="2829714"/>
          <a:ext cx="755818" cy="37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Group work</a:t>
          </a:r>
        </a:p>
      </dsp:txBody>
      <dsp:txXfrm>
        <a:off x="2069338" y="2829714"/>
        <a:ext cx="755818" cy="37786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18831" cy="493316"/>
          </a:xfrm>
          <a:prstGeom prst="rect">
            <a:avLst/>
          </a:prstGeom>
          <a:noFill/>
          <a:ln w="9525">
            <a:noFill/>
            <a:miter lim="800000"/>
            <a:headEnd/>
            <a:tailEnd/>
          </a:ln>
          <a:effectLst/>
        </p:spPr>
        <p:txBody>
          <a:bodyPr vert="horz" wrap="square" lIns="95143" tIns="47572" rIns="95143" bIns="47572"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15340" y="1"/>
            <a:ext cx="2918831" cy="493316"/>
          </a:xfrm>
          <a:prstGeom prst="rect">
            <a:avLst/>
          </a:prstGeom>
          <a:noFill/>
          <a:ln w="9525">
            <a:noFill/>
            <a:miter lim="800000"/>
            <a:headEnd/>
            <a:tailEnd/>
          </a:ln>
          <a:effectLst/>
        </p:spPr>
        <p:txBody>
          <a:bodyPr vert="horz" wrap="square" lIns="95143" tIns="47572" rIns="95143" bIns="47572"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79375" y="739775"/>
            <a:ext cx="6578600" cy="37004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3577" y="4687347"/>
            <a:ext cx="5388610" cy="4439840"/>
          </a:xfrm>
          <a:prstGeom prst="rect">
            <a:avLst/>
          </a:prstGeom>
          <a:noFill/>
          <a:ln w="9525">
            <a:noFill/>
            <a:miter lim="800000"/>
            <a:headEnd/>
            <a:tailEnd/>
          </a:ln>
          <a:effectLst/>
        </p:spPr>
        <p:txBody>
          <a:bodyPr vert="horz" wrap="square" lIns="95143" tIns="47572" rIns="95143" bIns="475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371303"/>
            <a:ext cx="2918831" cy="493316"/>
          </a:xfrm>
          <a:prstGeom prst="rect">
            <a:avLst/>
          </a:prstGeom>
          <a:noFill/>
          <a:ln w="9525">
            <a:noFill/>
            <a:miter lim="800000"/>
            <a:headEnd/>
            <a:tailEnd/>
          </a:ln>
          <a:effectLst/>
        </p:spPr>
        <p:txBody>
          <a:bodyPr vert="horz" wrap="square" lIns="95143" tIns="47572" rIns="95143" bIns="47572"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15340" y="9371303"/>
            <a:ext cx="2918831" cy="493316"/>
          </a:xfrm>
          <a:prstGeom prst="rect">
            <a:avLst/>
          </a:prstGeom>
          <a:noFill/>
          <a:ln w="9525">
            <a:noFill/>
            <a:miter lim="800000"/>
            <a:headEnd/>
            <a:tailEnd/>
          </a:ln>
          <a:effectLst/>
        </p:spPr>
        <p:txBody>
          <a:bodyPr vert="horz" wrap="square" lIns="95143" tIns="47572" rIns="95143" bIns="47572" numCol="1" anchor="b" anchorCtr="0" compatLnSpc="1">
            <a:prstTxWarp prst="textNoShape">
              <a:avLst/>
            </a:prstTxWarp>
          </a:bodyPr>
          <a:lstStyle>
            <a:lvl1pPr algn="r">
              <a:defRPr sz="1200"/>
            </a:lvl1pPr>
          </a:lstStyle>
          <a:p>
            <a:fld id="{AB341125-7FD1-4FFC-BA04-8606EAC93EEB}" type="slidenum">
              <a:rPr lang="en-US"/>
              <a:pPr/>
              <a:t>‹#›</a:t>
            </a:fld>
            <a:endParaRPr lang="en-US"/>
          </a:p>
        </p:txBody>
      </p:sp>
    </p:spTree>
    <p:extLst>
      <p:ext uri="{BB962C8B-B14F-4D97-AF65-F5344CB8AC3E}">
        <p14:creationId xmlns:p14="http://schemas.microsoft.com/office/powerpoint/2010/main" val="16236385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175DA-0793-4A20-9271-7587546B9D8B}" type="slidenum">
              <a:rPr lang="en-US"/>
              <a:pPr/>
              <a:t>1</a:t>
            </a:fld>
            <a:endParaRPr lang="en-US"/>
          </a:p>
        </p:txBody>
      </p:sp>
      <p:sp>
        <p:nvSpPr>
          <p:cNvPr id="4098" name="Rectangle 2"/>
          <p:cNvSpPr>
            <a:spLocks noGrp="1" noRot="1" noChangeAspect="1" noChangeArrowheads="1" noTextEdit="1"/>
          </p:cNvSpPr>
          <p:nvPr>
            <p:ph type="sldImg"/>
          </p:nvPr>
        </p:nvSpPr>
        <p:spPr>
          <a:xfrm>
            <a:off x="79375" y="739775"/>
            <a:ext cx="6578600" cy="3700463"/>
          </a:xfrm>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819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693671"/>
            <a:ext cx="2194560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3657600" y="8644891"/>
            <a:ext cx="219456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289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802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39760" y="876300"/>
            <a:ext cx="630936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11680" y="876300"/>
            <a:ext cx="1856232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092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8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827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6440" y="4103372"/>
            <a:ext cx="2523744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996440" y="11014712"/>
            <a:ext cx="25237440" cy="3600449"/>
          </a:xfrm>
        </p:spPr>
        <p:txBody>
          <a:bodyPr/>
          <a:lstStyle>
            <a:lvl1pPr marL="0" indent="0">
              <a:buNone/>
              <a:defRPr sz="5760">
                <a:solidFill>
                  <a:schemeClr val="tx1">
                    <a:tint val="75000"/>
                  </a:schemeClr>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44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11680" y="4381500"/>
            <a:ext cx="1243584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813280" y="4381500"/>
            <a:ext cx="1243584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370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5491" y="876301"/>
            <a:ext cx="2523744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15492" y="4034791"/>
            <a:ext cx="12378689"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2015492" y="6012180"/>
            <a:ext cx="12378689"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813280" y="4034791"/>
            <a:ext cx="12439651"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4813280" y="6012180"/>
            <a:ext cx="12439651"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2/26/2022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432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74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168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2" y="1097280"/>
            <a:ext cx="9437369"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12439651" y="2369821"/>
            <a:ext cx="1481328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15492" y="4937760"/>
            <a:ext cx="9437369"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0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2" y="1097280"/>
            <a:ext cx="9437369"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39651" y="2369821"/>
            <a:ext cx="1481328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2015492" y="4937760"/>
            <a:ext cx="9437369"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086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876301"/>
            <a:ext cx="2523744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1680" y="4381500"/>
            <a:ext cx="2523744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11680" y="15255241"/>
            <a:ext cx="658368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C35BB1C6-BF8F-4481-8AB2-603A1C8A906A}" type="datetimeFigureOut">
              <a:rPr lang="en-US" smtClean="0"/>
              <a:t>2/26/2022</a:t>
            </a:fld>
            <a:endParaRPr lang="en-US" dirty="0"/>
          </a:p>
        </p:txBody>
      </p:sp>
      <p:sp>
        <p:nvSpPr>
          <p:cNvPr id="5" name="Footer Placeholder 4"/>
          <p:cNvSpPr>
            <a:spLocks noGrp="1"/>
          </p:cNvSpPr>
          <p:nvPr>
            <p:ph type="ftr" sz="quarter" idx="3"/>
          </p:nvPr>
        </p:nvSpPr>
        <p:spPr>
          <a:xfrm>
            <a:off x="9692640" y="15255241"/>
            <a:ext cx="987552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0665440" y="15255241"/>
            <a:ext cx="658368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6D22F896-40B5-4ADD-8801-0D06FADFA095}" type="slidenum">
              <a:rPr lang="en-US" smtClean="0"/>
              <a:pPr/>
              <a:t>‹#›</a:t>
            </a:fld>
            <a:endParaRPr lang="en-US" dirty="0"/>
          </a:p>
        </p:txBody>
      </p:sp>
      <p:pic>
        <p:nvPicPr>
          <p:cNvPr id="7" name="Picture 6">
            <a:hlinkClick r:id="rId14"/>
            <a:extLst>
              <a:ext uri="{FF2B5EF4-FFF2-40B4-BE49-F238E27FC236}">
                <a16:creationId xmlns:a16="http://schemas.microsoft.com/office/drawing/2014/main" id="{655F547C-256D-4A59-99AC-6926BD033188}"/>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38727"/>
          <a:stretch>
            <a:fillRect/>
          </a:stretch>
        </p:blipFill>
        <p:spPr bwMode="auto">
          <a:xfrm>
            <a:off x="23475637" y="16156967"/>
            <a:ext cx="3200463" cy="1541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
            <a:extLst>
              <a:ext uri="{FF2B5EF4-FFF2-40B4-BE49-F238E27FC236}">
                <a16:creationId xmlns:a16="http://schemas.microsoft.com/office/drawing/2014/main" id="{887F9F17-37A1-43F7-B5B6-B38F1AAF280E}"/>
              </a:ext>
            </a:extLst>
          </p:cNvPr>
          <p:cNvSpPr txBox="1"/>
          <p:nvPr userDrawn="1"/>
        </p:nvSpPr>
        <p:spPr>
          <a:xfrm>
            <a:off x="26666213" y="16067231"/>
            <a:ext cx="1975669" cy="29238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300">
                <a:solidFill>
                  <a:schemeClr val="bg1"/>
                </a:solidFill>
              </a:rPr>
              <a:t>www.postersession.com</a:t>
            </a:r>
          </a:p>
        </p:txBody>
      </p:sp>
      <p:sp>
        <p:nvSpPr>
          <p:cNvPr id="9" name="TextBox 8">
            <a:extLst>
              <a:ext uri="{FF2B5EF4-FFF2-40B4-BE49-F238E27FC236}">
                <a16:creationId xmlns:a16="http://schemas.microsoft.com/office/drawing/2014/main" id="{6980BD1E-DBD2-40A2-AF34-9C171637CDCB}"/>
              </a:ext>
            </a:extLst>
          </p:cNvPr>
          <p:cNvSpPr txBox="1"/>
          <p:nvPr userDrawn="1"/>
        </p:nvSpPr>
        <p:spPr>
          <a:xfrm>
            <a:off x="-45720" y="16359621"/>
            <a:ext cx="482824" cy="12311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 b="1">
                <a:solidFill>
                  <a:srgbClr val="003064"/>
                </a:solidFill>
              </a:rPr>
              <a:t>www.postersession.com</a:t>
            </a:r>
          </a:p>
        </p:txBody>
      </p:sp>
    </p:spTree>
    <p:extLst>
      <p:ext uri="{BB962C8B-B14F-4D97-AF65-F5344CB8AC3E}">
        <p14:creationId xmlns:p14="http://schemas.microsoft.com/office/powerpoint/2010/main" val="384728037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6.png"/><Relationship Id="rId26" Type="http://schemas.openxmlformats.org/officeDocument/2006/relationships/image" Target="../media/image9.jpg"/><Relationship Id="rId3" Type="http://schemas.openxmlformats.org/officeDocument/2006/relationships/image" Target="../media/image2.png"/><Relationship Id="rId21" Type="http://schemas.openxmlformats.org/officeDocument/2006/relationships/diagramData" Target="../diagrams/data3.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5.png"/><Relationship Id="rId25"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openxmlformats.org/officeDocument/2006/relationships/diagramColors" Target="../diagrams/colors3.xml"/><Relationship Id="rId5" Type="http://schemas.openxmlformats.org/officeDocument/2006/relationships/diagramData" Target="../diagrams/data1.xml"/><Relationship Id="rId15" Type="http://schemas.openxmlformats.org/officeDocument/2006/relationships/image" Target="../media/image3.jpeg"/><Relationship Id="rId23" Type="http://schemas.openxmlformats.org/officeDocument/2006/relationships/diagramQuickStyle" Target="../diagrams/quickStyle3.xml"/><Relationship Id="rId10" Type="http://schemas.openxmlformats.org/officeDocument/2006/relationships/diagramData" Target="../diagrams/data2.xml"/><Relationship Id="rId19" Type="http://schemas.openxmlformats.org/officeDocument/2006/relationships/image" Target="../media/image7.png"/><Relationship Id="rId4" Type="http://schemas.openxmlformats.org/officeDocument/2006/relationships/hyperlink" Target="mailto:e.meletiadou@londonmet.ac.uk" TargetMode="External"/><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8" name="Content Placeholder 9">
            <a:extLst>
              <a:ext uri="{FF2B5EF4-FFF2-40B4-BE49-F238E27FC236}">
                <a16:creationId xmlns:a16="http://schemas.microsoft.com/office/drawing/2014/main" id="{1B60C15A-7739-4128-9CFD-0A89A2D7BAB6}"/>
              </a:ext>
            </a:extLst>
          </p:cNvPr>
          <p:cNvSpPr txBox="1">
            <a:spLocks/>
          </p:cNvSpPr>
          <p:nvPr/>
        </p:nvSpPr>
        <p:spPr>
          <a:xfrm>
            <a:off x="19506935" y="3674954"/>
            <a:ext cx="9558774" cy="48320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Mentor modelling, strategy knowledge, the impact of spontaneous strategy use on Ss’ academic progress and language development, and the effect on Ss participation and social-emotional well-being are some of the major benefits that the combined use of PALM and TL can offer to HE Ss. </a:t>
            </a:r>
          </a:p>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HEI should consider training their staff in adopting PALM and TL more widely because they allow Ss to make cross-linguistic friendships as multilingualism and multiculturalism is promoted (Van der Wildt et al., 2015) increasing Ss’ motivation and positive attitudes towards learning. </a:t>
            </a:r>
          </a:p>
          <a:p>
            <a:pPr marL="342900" lvl="1" indent="-342900" algn="just">
              <a:spcBef>
                <a:spcPct val="0"/>
              </a:spcBef>
              <a:buFont typeface="Wingdings" panose="05000000000000000000" pitchFamily="2" charset="2"/>
              <a:buChar char="Ø"/>
            </a:pPr>
            <a:r>
              <a:rPr lang="en-US" dirty="0">
                <a:latin typeface="Bahnschrift Light Condensed" panose="020B0502040204020203" pitchFamily="34" charset="0"/>
              </a:rPr>
              <a:t>PALM and TL can act as scaffolds for multilingual, BAME and mature Ss’ emotional well-being minimizing learning anxiety and behavioral issues, and allowing emotional scaffolding (Park, 2014) in addition to improving acquisition of content cultivating a sense of emotional well-being. </a:t>
            </a:r>
          </a:p>
          <a:p>
            <a:pPr marL="342900" lvl="1" indent="-342900" algn="just">
              <a:spcBef>
                <a:spcPct val="0"/>
              </a:spcBef>
              <a:buFont typeface="Wingdings" panose="05000000000000000000" pitchFamily="2" charset="2"/>
              <a:buChar char="Ø"/>
            </a:pPr>
            <a:endParaRPr lang="en-US" dirty="0">
              <a:latin typeface="Bahnschrift Light Condensed" panose="020B0502040204020203" pitchFamily="34" charset="0"/>
            </a:endParaRPr>
          </a:p>
          <a:p>
            <a:pPr marL="342900" lvl="1" indent="-342900" algn="just">
              <a:spcBef>
                <a:spcPct val="0"/>
              </a:spcBef>
              <a:buFont typeface="Wingdings" panose="05000000000000000000" pitchFamily="2" charset="2"/>
              <a:buChar char="Ø"/>
            </a:pPr>
            <a:endParaRPr lang="en-US" dirty="0">
              <a:latin typeface="Bahnschrift Light Condensed" panose="020B0502040204020203" pitchFamily="34" charset="0"/>
            </a:endParaRPr>
          </a:p>
          <a:p>
            <a:pPr marL="342900" lvl="1" indent="-342900" algn="just">
              <a:spcBef>
                <a:spcPct val="0"/>
              </a:spcBef>
              <a:buFont typeface="Wingdings" panose="05000000000000000000" pitchFamily="2" charset="2"/>
              <a:buChar char="Ø"/>
            </a:pPr>
            <a:endParaRPr lang="en-US" dirty="0">
              <a:latin typeface="Bahnschrift Light Condensed" panose="020B0502040204020203" pitchFamily="34" charset="0"/>
            </a:endParaRPr>
          </a:p>
        </p:txBody>
      </p:sp>
      <p:sp>
        <p:nvSpPr>
          <p:cNvPr id="2058" name="Text Box 10"/>
          <p:cNvSpPr txBox="1">
            <a:spLocks noChangeArrowheads="1"/>
          </p:cNvSpPr>
          <p:nvPr/>
        </p:nvSpPr>
        <p:spPr bwMode="auto">
          <a:xfrm>
            <a:off x="10097827" y="2724862"/>
            <a:ext cx="8685219" cy="1053030"/>
          </a:xfrm>
          <a:prstGeom prst="rect">
            <a:avLst/>
          </a:prstGeom>
          <a:noFill/>
          <a:ln w="9525">
            <a:noFill/>
            <a:miter lim="800000"/>
            <a:headEnd/>
            <a:tailEnd/>
          </a:ln>
          <a:effectLst/>
        </p:spPr>
        <p:txBody>
          <a:bodyPr wrap="square" lIns="52247" tIns="26123" rIns="52247" bIns="26123">
            <a:spAutoFit/>
          </a:bodyPr>
          <a:lstStyle>
            <a:defPPr>
              <a:defRPr lang="en-US"/>
            </a:defPPr>
            <a:lvl1pPr defTabSz="2508250">
              <a:spcBef>
                <a:spcPct val="50000"/>
              </a:spcBef>
              <a:defRPr sz="4500" b="1">
                <a:solidFill>
                  <a:schemeClr val="accent4">
                    <a:lumMod val="95000"/>
                    <a:lumOff val="5000"/>
                  </a:schemeClr>
                </a:solidFill>
                <a:latin typeface="Arial Narrow" panose="020B0606020202030204" pitchFamily="34" charset="0"/>
              </a:defRPr>
            </a:lvl1pPr>
          </a:lstStyle>
          <a:p>
            <a:r>
              <a:rPr lang="en-US" sz="6500" dirty="0">
                <a:solidFill>
                  <a:srgbClr val="64533A"/>
                </a:solidFill>
                <a:latin typeface="Bahnschrift Light Condensed" panose="020B0502040204020203" pitchFamily="34" charset="0"/>
              </a:rPr>
              <a:t>Methods</a:t>
            </a:r>
          </a:p>
        </p:txBody>
      </p:sp>
      <p:sp>
        <p:nvSpPr>
          <p:cNvPr id="2061" name="AutoShape 13"/>
          <p:cNvSpPr>
            <a:spLocks noChangeArrowheads="1"/>
          </p:cNvSpPr>
          <p:nvPr/>
        </p:nvSpPr>
        <p:spPr bwMode="auto">
          <a:xfrm>
            <a:off x="1065148" y="190777"/>
            <a:ext cx="27078053" cy="2628900"/>
          </a:xfrm>
          <a:prstGeom prst="roundRect">
            <a:avLst>
              <a:gd name="adj" fmla="val 10870"/>
            </a:avLst>
          </a:prstGeom>
          <a:noFill/>
          <a:ln w="9525">
            <a:solidFill>
              <a:srgbClr val="64533A"/>
            </a:solidFill>
            <a:prstDash val="dash"/>
            <a:round/>
            <a:headEnd/>
            <a:tailEnd/>
          </a:ln>
          <a:effectLst/>
        </p:spPr>
        <p:txBody>
          <a:bodyPr wrap="none" lIns="52247" tIns="26123" rIns="52247" bIns="26123" anchor="ctr"/>
          <a:lstStyle/>
          <a:p>
            <a:pPr defTabSz="2508188"/>
            <a:endParaRPr lang="en-US" sz="4500">
              <a:solidFill>
                <a:srgbClr val="00B050"/>
              </a:solidFill>
              <a:highlight>
                <a:srgbClr val="800000"/>
              </a:highlight>
              <a:latin typeface="Bahnschrift Light Condensed" panose="020B0502040204020203" pitchFamily="34" charset="0"/>
            </a:endParaRPr>
          </a:p>
        </p:txBody>
      </p:sp>
      <p:sp>
        <p:nvSpPr>
          <p:cNvPr id="2062" name="Text Box 14"/>
          <p:cNvSpPr txBox="1">
            <a:spLocks noChangeArrowheads="1"/>
          </p:cNvSpPr>
          <p:nvPr/>
        </p:nvSpPr>
        <p:spPr bwMode="auto">
          <a:xfrm>
            <a:off x="4783582" y="414216"/>
            <a:ext cx="23302834" cy="1899416"/>
          </a:xfrm>
          <a:prstGeom prst="rect">
            <a:avLst/>
          </a:prstGeom>
          <a:noFill/>
          <a:ln w="9525">
            <a:noFill/>
            <a:miter lim="800000"/>
            <a:headEnd/>
            <a:tailEnd/>
          </a:ln>
          <a:effectLst/>
        </p:spPr>
        <p:txBody>
          <a:bodyPr wrap="square" lIns="52247" tIns="26123" rIns="52247" bIns="26123">
            <a:spAutoFit/>
          </a:bodyPr>
          <a:lstStyle/>
          <a:p>
            <a:pPr defTabSz="2508188">
              <a:spcBef>
                <a:spcPts val="0"/>
              </a:spcBef>
            </a:pPr>
            <a:r>
              <a:rPr lang="en-US" sz="6000" b="1" dirty="0">
                <a:solidFill>
                  <a:srgbClr val="64533A"/>
                </a:solidFill>
                <a:latin typeface="Bahnschrift SemiBold Condensed" panose="020B0502040204020203" pitchFamily="34" charset="0"/>
              </a:rPr>
              <a:t>Using Peer Assisted Learning/Mentoring (PALM) and Translanguaging as Inclusive Learning Strategies for Undergraduate BAME, Mature and Multilingual Students in Business Schools</a:t>
            </a:r>
          </a:p>
        </p:txBody>
      </p:sp>
      <p:sp>
        <p:nvSpPr>
          <p:cNvPr id="2075" name="Text Box 27"/>
          <p:cNvSpPr txBox="1">
            <a:spLocks noChangeArrowheads="1"/>
          </p:cNvSpPr>
          <p:nvPr/>
        </p:nvSpPr>
        <p:spPr bwMode="auto">
          <a:xfrm>
            <a:off x="26898275" y="12618670"/>
            <a:ext cx="1568409" cy="422088"/>
          </a:xfrm>
          <a:prstGeom prst="rect">
            <a:avLst/>
          </a:prstGeom>
          <a:noFill/>
          <a:ln w="9525">
            <a:noFill/>
            <a:miter lim="800000"/>
            <a:headEnd/>
            <a:tailEnd/>
          </a:ln>
          <a:effectLst/>
        </p:spPr>
        <p:txBody>
          <a:bodyPr wrap="square" lIns="52247" tIns="26123" rIns="52247" bIns="26123">
            <a:spAutoFit/>
          </a:bodyPr>
          <a:lstStyle/>
          <a:p>
            <a:pPr defTabSz="2508188">
              <a:spcBef>
                <a:spcPct val="50000"/>
              </a:spcBef>
            </a:pPr>
            <a:r>
              <a:rPr lang="en-US" sz="2400" b="1" dirty="0">
                <a:solidFill>
                  <a:srgbClr val="64533A"/>
                </a:solidFill>
                <a:latin typeface="Bahnschrift SemiBold Condensed" panose="020B0502040204020203" pitchFamily="34" charset="0"/>
              </a:rPr>
              <a:t>Bibliography</a:t>
            </a:r>
          </a:p>
        </p:txBody>
      </p:sp>
      <p:sp>
        <p:nvSpPr>
          <p:cNvPr id="2090" name="Text Box 42"/>
          <p:cNvSpPr txBox="1">
            <a:spLocks noChangeArrowheads="1"/>
          </p:cNvSpPr>
          <p:nvPr/>
        </p:nvSpPr>
        <p:spPr bwMode="auto">
          <a:xfrm>
            <a:off x="766646" y="2836746"/>
            <a:ext cx="9040887" cy="1053030"/>
          </a:xfrm>
          <a:prstGeom prst="rect">
            <a:avLst/>
          </a:prstGeom>
          <a:noFill/>
          <a:ln w="9525">
            <a:noFill/>
            <a:miter lim="800000"/>
            <a:headEnd/>
            <a:tailEnd/>
          </a:ln>
          <a:effectLst/>
        </p:spPr>
        <p:txBody>
          <a:bodyPr wrap="square" lIns="52247" tIns="26123" rIns="52247" bIns="26123">
            <a:spAutoFit/>
          </a:bodyPr>
          <a:lstStyle/>
          <a:p>
            <a:pPr defTabSz="2508188">
              <a:spcBef>
                <a:spcPct val="50000"/>
              </a:spcBef>
            </a:pPr>
            <a:r>
              <a:rPr lang="en-US" sz="6500" b="1" dirty="0">
                <a:solidFill>
                  <a:srgbClr val="64533A"/>
                </a:solidFill>
                <a:latin typeface="Bahnschrift Light Condensed" panose="020B0502040204020203" pitchFamily="34" charset="0"/>
              </a:rPr>
              <a:t>Introduction</a:t>
            </a:r>
          </a:p>
        </p:txBody>
      </p:sp>
      <p:sp>
        <p:nvSpPr>
          <p:cNvPr id="22" name="Text Box 27">
            <a:extLst>
              <a:ext uri="{FF2B5EF4-FFF2-40B4-BE49-F238E27FC236}">
                <a16:creationId xmlns:a16="http://schemas.microsoft.com/office/drawing/2014/main" id="{EC399079-4E12-423E-936B-E05EA51B78A9}"/>
              </a:ext>
            </a:extLst>
          </p:cNvPr>
          <p:cNvSpPr txBox="1">
            <a:spLocks noChangeArrowheads="1"/>
          </p:cNvSpPr>
          <p:nvPr/>
        </p:nvSpPr>
        <p:spPr bwMode="auto">
          <a:xfrm>
            <a:off x="19825518" y="11790540"/>
            <a:ext cx="2346115" cy="422088"/>
          </a:xfrm>
          <a:prstGeom prst="rect">
            <a:avLst/>
          </a:prstGeom>
          <a:noFill/>
          <a:ln w="9525">
            <a:noFill/>
            <a:miter lim="800000"/>
            <a:headEnd/>
            <a:tailEnd/>
          </a:ln>
          <a:effectLst/>
        </p:spPr>
        <p:txBody>
          <a:bodyPr wrap="square" lIns="52247" tIns="26123" rIns="52247" bIns="26123">
            <a:spAutoFit/>
          </a:bodyPr>
          <a:lstStyle/>
          <a:p>
            <a:pPr algn="l" defTabSz="4389329">
              <a:spcBef>
                <a:spcPct val="50000"/>
              </a:spcBef>
            </a:pPr>
            <a:r>
              <a:rPr lang="en-US" sz="2400" b="1" dirty="0">
                <a:solidFill>
                  <a:srgbClr val="64533A"/>
                </a:solidFill>
                <a:latin typeface="Bahnschrift SemiBold Condensed" panose="020B0502040204020203" pitchFamily="34" charset="0"/>
              </a:rPr>
              <a:t>Personal information </a:t>
            </a:r>
          </a:p>
        </p:txBody>
      </p:sp>
      <p:sp>
        <p:nvSpPr>
          <p:cNvPr id="24" name="Text Box 10">
            <a:extLst>
              <a:ext uri="{FF2B5EF4-FFF2-40B4-BE49-F238E27FC236}">
                <a16:creationId xmlns:a16="http://schemas.microsoft.com/office/drawing/2014/main" id="{3708AC22-EC7F-4B12-B76E-71FD3C656B9A}"/>
              </a:ext>
            </a:extLst>
          </p:cNvPr>
          <p:cNvSpPr txBox="1">
            <a:spLocks noChangeArrowheads="1"/>
          </p:cNvSpPr>
          <p:nvPr/>
        </p:nvSpPr>
        <p:spPr bwMode="auto">
          <a:xfrm>
            <a:off x="19499014" y="2913538"/>
            <a:ext cx="8821501" cy="668309"/>
          </a:xfrm>
          <a:prstGeom prst="rect">
            <a:avLst/>
          </a:prstGeom>
          <a:noFill/>
          <a:ln w="9525">
            <a:noFill/>
            <a:miter lim="800000"/>
            <a:headEnd/>
            <a:tailEnd/>
          </a:ln>
          <a:effectLst/>
        </p:spPr>
        <p:txBody>
          <a:bodyPr wrap="square" lIns="52247" tIns="26123" rIns="52247" bIns="26123">
            <a:spAutoFit/>
          </a:bodyPr>
          <a:lstStyle>
            <a:defPPr>
              <a:defRPr lang="en-US"/>
            </a:defPPr>
            <a:lvl1pPr defTabSz="2508250">
              <a:spcBef>
                <a:spcPct val="50000"/>
              </a:spcBef>
              <a:defRPr sz="6500" b="1">
                <a:solidFill>
                  <a:srgbClr val="5C0000"/>
                </a:solidFill>
                <a:latin typeface="Bahnschrift Light Condensed" panose="020B0502040204020203" pitchFamily="34" charset="0"/>
              </a:defRPr>
            </a:lvl1pPr>
          </a:lstStyle>
          <a:p>
            <a:r>
              <a:rPr lang="en-US" sz="4000" dirty="0">
                <a:solidFill>
                  <a:srgbClr val="64533A"/>
                </a:solidFill>
                <a:latin typeface="Bahnschrift SemiBold Condensed" panose="020B0502040204020203" pitchFamily="34" charset="0"/>
              </a:rPr>
              <a:t>Implications / Recommendations</a:t>
            </a:r>
            <a:endParaRPr lang="ru-KZ" sz="4000" dirty="0">
              <a:solidFill>
                <a:srgbClr val="64533A"/>
              </a:solidFill>
              <a:latin typeface="Bahnschrift SemiBold Condensed" panose="020B0502040204020203" pitchFamily="34" charset="0"/>
            </a:endParaRPr>
          </a:p>
        </p:txBody>
      </p:sp>
      <p:sp>
        <p:nvSpPr>
          <p:cNvPr id="88" name="TextBox 87">
            <a:extLst>
              <a:ext uri="{FF2B5EF4-FFF2-40B4-BE49-F238E27FC236}">
                <a16:creationId xmlns:a16="http://schemas.microsoft.com/office/drawing/2014/main" id="{FD4EEB8B-25A6-4739-912F-09D044143449}"/>
              </a:ext>
            </a:extLst>
          </p:cNvPr>
          <p:cNvSpPr txBox="1"/>
          <p:nvPr/>
        </p:nvSpPr>
        <p:spPr>
          <a:xfrm>
            <a:off x="10105172" y="5308635"/>
            <a:ext cx="1213795" cy="461665"/>
          </a:xfrm>
          <a:prstGeom prst="rect">
            <a:avLst/>
          </a:prstGeom>
          <a:noFill/>
          <a:ln>
            <a:solidFill>
              <a:srgbClr val="FFFFFF"/>
            </a:solidFill>
          </a:ln>
        </p:spPr>
        <p:txBody>
          <a:bodyPr wrap="none" rtlCol="0">
            <a:spAutoFit/>
          </a:bodyPr>
          <a:lstStyle/>
          <a:p>
            <a:r>
              <a:rPr lang="en-US" sz="2400" dirty="0">
                <a:solidFill>
                  <a:srgbClr val="64533A"/>
                </a:solidFill>
                <a:latin typeface="Bahnschrift Light Condensed" panose="020B0502040204020203" pitchFamily="34" charset="0"/>
              </a:rPr>
              <a:t>Question 1</a:t>
            </a:r>
          </a:p>
        </p:txBody>
      </p:sp>
      <p:sp>
        <p:nvSpPr>
          <p:cNvPr id="89" name="TextBox 88">
            <a:extLst>
              <a:ext uri="{FF2B5EF4-FFF2-40B4-BE49-F238E27FC236}">
                <a16:creationId xmlns:a16="http://schemas.microsoft.com/office/drawing/2014/main" id="{6543ACDA-276D-4694-B313-A6C5BBFD5DCA}"/>
              </a:ext>
            </a:extLst>
          </p:cNvPr>
          <p:cNvSpPr txBox="1"/>
          <p:nvPr/>
        </p:nvSpPr>
        <p:spPr>
          <a:xfrm>
            <a:off x="10109773" y="6135387"/>
            <a:ext cx="1706875" cy="461665"/>
          </a:xfrm>
          <a:prstGeom prst="rect">
            <a:avLst/>
          </a:prstGeom>
          <a:noFill/>
        </p:spPr>
        <p:txBody>
          <a:bodyPr wrap="square" rtlCol="0">
            <a:spAutoFit/>
          </a:bodyPr>
          <a:lstStyle/>
          <a:p>
            <a:r>
              <a:rPr lang="en-GB" sz="2400" dirty="0">
                <a:solidFill>
                  <a:srgbClr val="64533A"/>
                </a:solidFill>
                <a:latin typeface="Bahnschrift Light Condensed" panose="020B0502040204020203" pitchFamily="34" charset="0"/>
              </a:rPr>
              <a:t>Question 2</a:t>
            </a:r>
            <a:r>
              <a:rPr lang="ru-RU" sz="2400" dirty="0">
                <a:solidFill>
                  <a:srgbClr val="64533A"/>
                </a:solidFill>
                <a:latin typeface="Bahnschrift Light Condensed" panose="020B0502040204020203" pitchFamily="34" charset="0"/>
              </a:rPr>
              <a:t> </a:t>
            </a:r>
            <a:endParaRPr lang="en-US" sz="2400" dirty="0">
              <a:solidFill>
                <a:srgbClr val="64533A"/>
              </a:solidFill>
              <a:latin typeface="Bahnschrift Light Condensed" panose="020B0502040204020203" pitchFamily="34" charset="0"/>
            </a:endParaRPr>
          </a:p>
        </p:txBody>
      </p:sp>
      <p:sp>
        <p:nvSpPr>
          <p:cNvPr id="91" name="TextBox 90">
            <a:extLst>
              <a:ext uri="{FF2B5EF4-FFF2-40B4-BE49-F238E27FC236}">
                <a16:creationId xmlns:a16="http://schemas.microsoft.com/office/drawing/2014/main" id="{E0E4372E-4FF0-4AA9-94AC-6E8D8F194DF2}"/>
              </a:ext>
            </a:extLst>
          </p:cNvPr>
          <p:cNvSpPr txBox="1"/>
          <p:nvPr/>
        </p:nvSpPr>
        <p:spPr>
          <a:xfrm>
            <a:off x="11991822" y="5078313"/>
            <a:ext cx="7219615" cy="830997"/>
          </a:xfrm>
          <a:prstGeom prst="rect">
            <a:avLst/>
          </a:prstGeom>
          <a:noFill/>
        </p:spPr>
        <p:txBody>
          <a:bodyPr wrap="square">
            <a:spAutoFit/>
          </a:bodyPr>
          <a:lstStyle/>
          <a:p>
            <a:pPr algn="just"/>
            <a:r>
              <a:rPr lang="en-US" sz="2400" dirty="0">
                <a:latin typeface="Bahnschrift Light Condensed" panose="020B0502040204020203" pitchFamily="34" charset="0"/>
              </a:rPr>
              <a:t>1.	What is the impact of PALM and TL when used as inclusive learning strategies on students’ wellbeing in Business Schools?</a:t>
            </a:r>
          </a:p>
        </p:txBody>
      </p:sp>
      <p:sp>
        <p:nvSpPr>
          <p:cNvPr id="93" name="TextBox 92">
            <a:extLst>
              <a:ext uri="{FF2B5EF4-FFF2-40B4-BE49-F238E27FC236}">
                <a16:creationId xmlns:a16="http://schemas.microsoft.com/office/drawing/2014/main" id="{8BB256FC-762C-4388-80FE-2A6F5F7FD36A}"/>
              </a:ext>
            </a:extLst>
          </p:cNvPr>
          <p:cNvSpPr txBox="1"/>
          <p:nvPr/>
        </p:nvSpPr>
        <p:spPr>
          <a:xfrm>
            <a:off x="12087651" y="6057900"/>
            <a:ext cx="7249699" cy="830997"/>
          </a:xfrm>
          <a:prstGeom prst="rect">
            <a:avLst/>
          </a:prstGeom>
          <a:noFill/>
        </p:spPr>
        <p:txBody>
          <a:bodyPr wrap="square">
            <a:spAutoFit/>
          </a:bodyPr>
          <a:lstStyle/>
          <a:p>
            <a:pPr marL="0" lvl="1" algn="just"/>
            <a:r>
              <a:rPr lang="en-US" sz="2400" dirty="0">
                <a:latin typeface="Bahnschrift Light Condensed" panose="020B0502040204020203" pitchFamily="34" charset="0"/>
              </a:rPr>
              <a:t>2.   What is the impact of PALM &amp; TL when used as inclusive learning strategies on students’ presentation skills in Business Schools?</a:t>
            </a:r>
          </a:p>
        </p:txBody>
      </p:sp>
      <p:pic>
        <p:nvPicPr>
          <p:cNvPr id="2050" name="Picture 2">
            <a:extLst>
              <a:ext uri="{FF2B5EF4-FFF2-40B4-BE49-F238E27FC236}">
                <a16:creationId xmlns:a16="http://schemas.microsoft.com/office/drawing/2014/main" id="{BFBA5EA9-494F-4AC2-975F-F5EF90C677F9}"/>
              </a:ext>
            </a:extLst>
          </p:cNvPr>
          <p:cNvPicPr>
            <a:picLocks noChangeAspect="1" noChangeArrowheads="1"/>
          </p:cNvPicPr>
          <p:nvPr/>
        </p:nvPicPr>
        <p:blipFill>
          <a:blip r:embed="rId3" cstate="print">
            <a:alphaModFix amt="30000"/>
            <a:extLst>
              <a:ext uri="{28A0092B-C50C-407E-A947-70E740481C1C}">
                <a14:useLocalDpi xmlns:a14="http://schemas.microsoft.com/office/drawing/2010/main" val="0"/>
              </a:ext>
            </a:extLst>
          </a:blip>
          <a:srcRect/>
          <a:stretch>
            <a:fillRect/>
          </a:stretch>
        </p:blipFill>
        <p:spPr bwMode="auto">
          <a:xfrm>
            <a:off x="22267445" y="10787007"/>
            <a:ext cx="4576051" cy="5056868"/>
          </a:xfrm>
          <a:prstGeom prst="rect">
            <a:avLst/>
          </a:prstGeom>
          <a:noFill/>
        </p:spPr>
      </p:pic>
      <p:cxnSp>
        <p:nvCxnSpPr>
          <p:cNvPr id="31" name="Прямая соединительная линия 30">
            <a:extLst>
              <a:ext uri="{FF2B5EF4-FFF2-40B4-BE49-F238E27FC236}">
                <a16:creationId xmlns:a16="http://schemas.microsoft.com/office/drawing/2014/main" id="{9BE12168-37A5-4B64-B683-7441D6B84C11}"/>
              </a:ext>
            </a:extLst>
          </p:cNvPr>
          <p:cNvCxnSpPr>
            <a:cxnSpLocks/>
          </p:cNvCxnSpPr>
          <p:nvPr/>
        </p:nvCxnSpPr>
        <p:spPr bwMode="auto">
          <a:xfrm flipH="1">
            <a:off x="9889917" y="2840455"/>
            <a:ext cx="8507" cy="13536000"/>
          </a:xfrm>
          <a:prstGeom prst="line">
            <a:avLst/>
          </a:prstGeom>
          <a:solidFill>
            <a:schemeClr val="bg1"/>
          </a:solidFill>
          <a:ln w="9525" cap="flat" cmpd="sng" algn="ctr">
            <a:solidFill>
              <a:srgbClr val="64533A"/>
            </a:solidFill>
            <a:prstDash val="dash"/>
            <a:round/>
            <a:headEnd type="none" w="med" len="med"/>
            <a:tailEnd type="none" w="med" len="med"/>
          </a:ln>
          <a:effectLst/>
        </p:spPr>
      </p:cxnSp>
      <p:cxnSp>
        <p:nvCxnSpPr>
          <p:cNvPr id="147" name="Прямая соединительная линия 146">
            <a:extLst>
              <a:ext uri="{FF2B5EF4-FFF2-40B4-BE49-F238E27FC236}">
                <a16:creationId xmlns:a16="http://schemas.microsoft.com/office/drawing/2014/main" id="{694A1106-A250-498A-A570-7FB404F04C2F}"/>
              </a:ext>
            </a:extLst>
          </p:cNvPr>
          <p:cNvCxnSpPr>
            <a:cxnSpLocks/>
          </p:cNvCxnSpPr>
          <p:nvPr/>
        </p:nvCxnSpPr>
        <p:spPr bwMode="auto">
          <a:xfrm flipH="1">
            <a:off x="19463263" y="2820430"/>
            <a:ext cx="37607" cy="13580380"/>
          </a:xfrm>
          <a:prstGeom prst="line">
            <a:avLst/>
          </a:prstGeom>
          <a:solidFill>
            <a:schemeClr val="bg1"/>
          </a:solidFill>
          <a:ln w="9525" cap="flat" cmpd="sng" algn="ctr">
            <a:solidFill>
              <a:srgbClr val="64533A"/>
            </a:solidFill>
            <a:prstDash val="dash"/>
            <a:round/>
            <a:headEnd type="none" w="med" len="med"/>
            <a:tailEnd type="none" w="med" len="med"/>
          </a:ln>
          <a:effectLst/>
        </p:spPr>
      </p:cxnSp>
      <p:sp>
        <p:nvSpPr>
          <p:cNvPr id="148" name="TextBox 147">
            <a:extLst>
              <a:ext uri="{FF2B5EF4-FFF2-40B4-BE49-F238E27FC236}">
                <a16:creationId xmlns:a16="http://schemas.microsoft.com/office/drawing/2014/main" id="{DF3CBD8F-F5A1-4050-A13D-1D583ECB4CC4}"/>
              </a:ext>
            </a:extLst>
          </p:cNvPr>
          <p:cNvSpPr txBox="1"/>
          <p:nvPr/>
        </p:nvSpPr>
        <p:spPr>
          <a:xfrm>
            <a:off x="11171399" y="11082654"/>
            <a:ext cx="6942187" cy="707886"/>
          </a:xfrm>
          <a:prstGeom prst="rect">
            <a:avLst/>
          </a:prstGeom>
          <a:noFill/>
        </p:spPr>
        <p:txBody>
          <a:bodyPr wrap="square">
            <a:spAutoFit/>
          </a:bodyPr>
          <a:lstStyle/>
          <a:p>
            <a:r>
              <a:rPr lang="en-US" sz="4000" b="1" dirty="0">
                <a:solidFill>
                  <a:srgbClr val="64533A"/>
                </a:solidFill>
                <a:latin typeface="Bahnschrift SemiBold Condensed" panose="020B0502040204020203" pitchFamily="34" charset="0"/>
              </a:rPr>
              <a:t>Findings</a:t>
            </a:r>
            <a:endParaRPr lang="ru-KZ" sz="4000" b="1" dirty="0">
              <a:solidFill>
                <a:srgbClr val="64533A"/>
              </a:solidFill>
              <a:latin typeface="Bahnschrift SemiBold Condensed" panose="020B0502040204020203" pitchFamily="34" charset="0"/>
            </a:endParaRPr>
          </a:p>
        </p:txBody>
      </p:sp>
      <p:sp>
        <p:nvSpPr>
          <p:cNvPr id="152" name="TextBox 151">
            <a:extLst>
              <a:ext uri="{FF2B5EF4-FFF2-40B4-BE49-F238E27FC236}">
                <a16:creationId xmlns:a16="http://schemas.microsoft.com/office/drawing/2014/main" id="{38A92CFC-238F-4569-9544-AF1B477781B5}"/>
              </a:ext>
            </a:extLst>
          </p:cNvPr>
          <p:cNvSpPr txBox="1"/>
          <p:nvPr/>
        </p:nvSpPr>
        <p:spPr>
          <a:xfrm>
            <a:off x="1437566" y="4305280"/>
            <a:ext cx="1042273" cy="461665"/>
          </a:xfrm>
          <a:prstGeom prst="rect">
            <a:avLst/>
          </a:prstGeom>
          <a:noFill/>
        </p:spPr>
        <p:txBody>
          <a:bodyPr wrap="none" rtlCol="0">
            <a:spAutoFit/>
          </a:bodyPr>
          <a:lstStyle/>
          <a:p>
            <a:r>
              <a:rPr lang="en-US" sz="2400" dirty="0">
                <a:solidFill>
                  <a:srgbClr val="64533A"/>
                </a:solidFill>
                <a:latin typeface="Bahnschrift Light Condensed" panose="020B0502040204020203" pitchFamily="34" charset="0"/>
              </a:rPr>
              <a:t>The aim </a:t>
            </a:r>
          </a:p>
        </p:txBody>
      </p:sp>
      <p:sp>
        <p:nvSpPr>
          <p:cNvPr id="154" name="TextBox 153">
            <a:extLst>
              <a:ext uri="{FF2B5EF4-FFF2-40B4-BE49-F238E27FC236}">
                <a16:creationId xmlns:a16="http://schemas.microsoft.com/office/drawing/2014/main" id="{3C6C2E4B-DEC4-4C32-ABA1-B6AC58690FD4}"/>
              </a:ext>
            </a:extLst>
          </p:cNvPr>
          <p:cNvSpPr txBox="1"/>
          <p:nvPr/>
        </p:nvSpPr>
        <p:spPr>
          <a:xfrm>
            <a:off x="2885360" y="4008752"/>
            <a:ext cx="6957881" cy="1569660"/>
          </a:xfrm>
          <a:prstGeom prst="rect">
            <a:avLst/>
          </a:prstGeom>
          <a:noFill/>
          <a:ln>
            <a:solidFill>
              <a:schemeClr val="bg1"/>
            </a:solidFill>
          </a:ln>
        </p:spPr>
        <p:txBody>
          <a:bodyPr wrap="square">
            <a:spAutoFit/>
          </a:bodyPr>
          <a:lstStyle/>
          <a:p>
            <a:pPr algn="just"/>
            <a:r>
              <a:rPr lang="en-US" sz="2400" dirty="0">
                <a:latin typeface="Bahnschrift Light Condensed" panose="020B0502040204020203" pitchFamily="34" charset="0"/>
              </a:rPr>
              <a:t>The current study explored the use of PALM and translanguaging (TL) as inclusive learning strategies in undergraduate education to support multilingual, BAME and mature Ss’ transition into HE and enhance their wellbeing in the post-Covid era.</a:t>
            </a:r>
          </a:p>
        </p:txBody>
      </p:sp>
      <p:sp>
        <p:nvSpPr>
          <p:cNvPr id="2" name="Прямоугольник 1">
            <a:extLst>
              <a:ext uri="{FF2B5EF4-FFF2-40B4-BE49-F238E27FC236}">
                <a16:creationId xmlns:a16="http://schemas.microsoft.com/office/drawing/2014/main" id="{E829D5C5-0A53-4628-B8A5-22DFA7FC2281}"/>
              </a:ext>
            </a:extLst>
          </p:cNvPr>
          <p:cNvSpPr/>
          <p:nvPr/>
        </p:nvSpPr>
        <p:spPr bwMode="auto">
          <a:xfrm>
            <a:off x="914405" y="16315066"/>
            <a:ext cx="27406113" cy="127156"/>
          </a:xfrm>
          <a:prstGeom prst="rect">
            <a:avLst/>
          </a:prstGeom>
          <a:solidFill>
            <a:srgbClr val="5C0000"/>
          </a:solidFill>
          <a:ln w="9525" cap="flat" cmpd="sng" algn="ctr">
            <a:solidFill>
              <a:srgbClr val="5C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endParaRPr lang="ru-KZ">
              <a:solidFill>
                <a:srgbClr val="5C0000"/>
              </a:solidFill>
            </a:endParaRPr>
          </a:p>
        </p:txBody>
      </p:sp>
      <p:sp>
        <p:nvSpPr>
          <p:cNvPr id="92" name="TextBox 91">
            <a:extLst>
              <a:ext uri="{FF2B5EF4-FFF2-40B4-BE49-F238E27FC236}">
                <a16:creationId xmlns:a16="http://schemas.microsoft.com/office/drawing/2014/main" id="{044894D7-353A-492B-A02E-6071B006A3F0}"/>
              </a:ext>
            </a:extLst>
          </p:cNvPr>
          <p:cNvSpPr txBox="1"/>
          <p:nvPr/>
        </p:nvSpPr>
        <p:spPr>
          <a:xfrm>
            <a:off x="1958702" y="5616232"/>
            <a:ext cx="6942187" cy="707886"/>
          </a:xfrm>
          <a:prstGeom prst="rect">
            <a:avLst/>
          </a:prstGeom>
          <a:noFill/>
        </p:spPr>
        <p:txBody>
          <a:bodyPr wrap="square">
            <a:spAutoFit/>
          </a:bodyPr>
          <a:lstStyle/>
          <a:p>
            <a:r>
              <a:rPr lang="en-US" sz="4000" b="1" dirty="0">
                <a:solidFill>
                  <a:srgbClr val="64533A"/>
                </a:solidFill>
                <a:latin typeface="Bahnschrift SemiBold Condensed" panose="020B0502040204020203" pitchFamily="34" charset="0"/>
              </a:rPr>
              <a:t>Description of the study</a:t>
            </a:r>
          </a:p>
        </p:txBody>
      </p:sp>
      <p:sp>
        <p:nvSpPr>
          <p:cNvPr id="139" name="Rectangle 33">
            <a:extLst>
              <a:ext uri="{FF2B5EF4-FFF2-40B4-BE49-F238E27FC236}">
                <a16:creationId xmlns:a16="http://schemas.microsoft.com/office/drawing/2014/main" id="{D1B3E7BA-57B7-4577-9A8C-0EA85750EE55}"/>
              </a:ext>
            </a:extLst>
          </p:cNvPr>
          <p:cNvSpPr/>
          <p:nvPr/>
        </p:nvSpPr>
        <p:spPr>
          <a:xfrm>
            <a:off x="1177535" y="6413242"/>
            <a:ext cx="1170688" cy="1243551"/>
          </a:xfrm>
          <a:prstGeom prst="rect">
            <a:avLst/>
          </a:prstGeom>
          <a:noFill/>
          <a:ln>
            <a:solidFill>
              <a:srgbClr val="645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lumMod val="50000"/>
                  </a:schemeClr>
                </a:solidFill>
                <a:latin typeface="Bahnschrift Light SemiCondensed" panose="020B0502040204020203" pitchFamily="34" charset="0"/>
              </a:rPr>
              <a:t> </a:t>
            </a:r>
          </a:p>
          <a:p>
            <a:pPr algn="ctr"/>
            <a:endParaRPr lang="en-US" sz="1600" dirty="0">
              <a:solidFill>
                <a:schemeClr val="tx2">
                  <a:lumMod val="50000"/>
                </a:schemeClr>
              </a:solidFill>
              <a:latin typeface="Bahnschrift Light SemiCondensed" panose="020B0502040204020203" pitchFamily="34" charset="0"/>
            </a:endParaRPr>
          </a:p>
          <a:p>
            <a:pPr algn="ctr"/>
            <a:r>
              <a:rPr lang="en-US" sz="1600" dirty="0">
                <a:solidFill>
                  <a:schemeClr val="tx2">
                    <a:lumMod val="50000"/>
                  </a:schemeClr>
                </a:solidFill>
                <a:latin typeface="Bahnschrift Light SemiCondensed" panose="020B0502040204020203" pitchFamily="34" charset="0"/>
              </a:rPr>
              <a:t>PALM &amp; translanguaging</a:t>
            </a:r>
          </a:p>
          <a:p>
            <a:pPr algn="ctr"/>
            <a:endParaRPr lang="en-US" sz="1600" dirty="0">
              <a:solidFill>
                <a:schemeClr val="tx2">
                  <a:lumMod val="50000"/>
                </a:schemeClr>
              </a:solidFill>
              <a:latin typeface="Bahnschrift Light SemiCondensed" panose="020B0502040204020203" pitchFamily="34" charset="0"/>
            </a:endParaRPr>
          </a:p>
          <a:p>
            <a:pPr algn="ctr"/>
            <a:endParaRPr lang="ru-RU" sz="1600" dirty="0">
              <a:solidFill>
                <a:schemeClr val="tx2">
                  <a:lumMod val="50000"/>
                </a:schemeClr>
              </a:solidFill>
              <a:latin typeface="Bahnschrift Light SemiCondensed" panose="020B0502040204020203" pitchFamily="34" charset="0"/>
            </a:endParaRPr>
          </a:p>
        </p:txBody>
      </p:sp>
      <p:sp>
        <p:nvSpPr>
          <p:cNvPr id="156" name="Rectangle 33">
            <a:extLst>
              <a:ext uri="{FF2B5EF4-FFF2-40B4-BE49-F238E27FC236}">
                <a16:creationId xmlns:a16="http://schemas.microsoft.com/office/drawing/2014/main" id="{72D6754C-67FE-44B8-B32C-835AB91D8CC6}"/>
              </a:ext>
            </a:extLst>
          </p:cNvPr>
          <p:cNvSpPr/>
          <p:nvPr/>
        </p:nvSpPr>
        <p:spPr>
          <a:xfrm>
            <a:off x="2872412" y="6414659"/>
            <a:ext cx="1911169" cy="1242132"/>
          </a:xfrm>
          <a:prstGeom prst="rect">
            <a:avLst/>
          </a:prstGeom>
          <a:noFill/>
          <a:ln>
            <a:solidFill>
              <a:srgbClr val="645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2">
                  <a:lumMod val="50000"/>
                </a:schemeClr>
              </a:solidFill>
              <a:latin typeface="Bahnschrift Light SemiCondensed" panose="020B0502040204020203" pitchFamily="34" charset="0"/>
            </a:endParaRPr>
          </a:p>
          <a:p>
            <a:pPr algn="ctr"/>
            <a:r>
              <a:rPr lang="en-US" sz="1600" dirty="0">
                <a:solidFill>
                  <a:schemeClr val="tx2">
                    <a:lumMod val="50000"/>
                  </a:schemeClr>
                </a:solidFill>
                <a:latin typeface="Bahnschrift Light SemiCondensed" panose="020B0502040204020203" pitchFamily="34" charset="0"/>
              </a:rPr>
              <a:t>Academic Achievement (presentation skills</a:t>
            </a:r>
            <a:r>
              <a:rPr lang="ru-RU" sz="1600" dirty="0">
                <a:solidFill>
                  <a:schemeClr val="tx2">
                    <a:lumMod val="50000"/>
                  </a:schemeClr>
                </a:solidFill>
                <a:latin typeface="Bahnschrift Light SemiCondensed" panose="020B0502040204020203" pitchFamily="34" charset="0"/>
              </a:rPr>
              <a:t>)</a:t>
            </a:r>
          </a:p>
          <a:p>
            <a:r>
              <a:rPr lang="en-US" sz="1600" dirty="0">
                <a:solidFill>
                  <a:schemeClr val="tx2">
                    <a:lumMod val="50000"/>
                  </a:schemeClr>
                </a:solidFill>
                <a:latin typeface="Bahnschrift Light SemiCondensed" panose="020B0502040204020203" pitchFamily="34" charset="0"/>
              </a:rPr>
              <a:t> </a:t>
            </a:r>
            <a:endParaRPr lang="ru-RU" sz="1600" dirty="0">
              <a:solidFill>
                <a:schemeClr val="tx2">
                  <a:lumMod val="50000"/>
                </a:schemeClr>
              </a:solidFill>
              <a:latin typeface="Bahnschrift Light SemiCondensed" panose="020B0502040204020203" pitchFamily="34" charset="0"/>
            </a:endParaRPr>
          </a:p>
        </p:txBody>
      </p:sp>
      <p:grpSp>
        <p:nvGrpSpPr>
          <p:cNvPr id="30" name="Группа 29">
            <a:extLst>
              <a:ext uri="{FF2B5EF4-FFF2-40B4-BE49-F238E27FC236}">
                <a16:creationId xmlns:a16="http://schemas.microsoft.com/office/drawing/2014/main" id="{03790098-0162-47B3-8753-03668FC14735}"/>
              </a:ext>
            </a:extLst>
          </p:cNvPr>
          <p:cNvGrpSpPr/>
          <p:nvPr/>
        </p:nvGrpSpPr>
        <p:grpSpPr>
          <a:xfrm>
            <a:off x="4875188" y="6413242"/>
            <a:ext cx="4968053" cy="1467697"/>
            <a:chOff x="3517632" y="11750313"/>
            <a:chExt cx="4658870" cy="1467697"/>
          </a:xfrm>
        </p:grpSpPr>
        <p:sp>
          <p:nvSpPr>
            <p:cNvPr id="20" name="Облачко с текстом: прямоугольное 19">
              <a:extLst>
                <a:ext uri="{FF2B5EF4-FFF2-40B4-BE49-F238E27FC236}">
                  <a16:creationId xmlns:a16="http://schemas.microsoft.com/office/drawing/2014/main" id="{F7A894C1-0F03-4732-8FD6-BC2207CBA610}"/>
                </a:ext>
              </a:extLst>
            </p:cNvPr>
            <p:cNvSpPr/>
            <p:nvPr/>
          </p:nvSpPr>
          <p:spPr bwMode="auto">
            <a:xfrm>
              <a:off x="3517632" y="11761128"/>
              <a:ext cx="1203537" cy="777712"/>
            </a:xfrm>
            <a:prstGeom prst="wedgeRectCallout">
              <a:avLst>
                <a:gd name="adj1" fmla="val -19417"/>
                <a:gd name="adj2" fmla="val 73189"/>
              </a:avLst>
            </a:prstGeom>
            <a:solidFill>
              <a:schemeClr val="bg1"/>
            </a:solidFill>
            <a:ln w="9525" cap="flat" cmpd="sng" algn="ctr">
              <a:solidFill>
                <a:srgbClr val="64533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High-achieving </a:t>
              </a:r>
            </a:p>
            <a:p>
              <a:pPr defTabSz="2508188"/>
              <a:r>
                <a:rPr lang="en-US" sz="1800" dirty="0">
                  <a:latin typeface="Bahnschrift Light Condensed" panose="020B0502040204020203" pitchFamily="34" charset="0"/>
                </a:rPr>
                <a:t>students</a:t>
              </a:r>
            </a:p>
          </p:txBody>
        </p:sp>
        <p:sp>
          <p:nvSpPr>
            <p:cNvPr id="158" name="Облачко с текстом: прямоугольное 157">
              <a:extLst>
                <a:ext uri="{FF2B5EF4-FFF2-40B4-BE49-F238E27FC236}">
                  <a16:creationId xmlns:a16="http://schemas.microsoft.com/office/drawing/2014/main" id="{1D17F540-6B7A-47A0-90BA-4A4B520F18B0}"/>
                </a:ext>
              </a:extLst>
            </p:cNvPr>
            <p:cNvSpPr/>
            <p:nvPr/>
          </p:nvSpPr>
          <p:spPr bwMode="auto">
            <a:xfrm>
              <a:off x="4731585" y="11758349"/>
              <a:ext cx="1525571" cy="777712"/>
            </a:xfrm>
            <a:prstGeom prst="wedgeRectCallout">
              <a:avLst>
                <a:gd name="adj1" fmla="val -20833"/>
                <a:gd name="adj2" fmla="val 74970"/>
              </a:avLst>
            </a:prstGeom>
            <a:solidFill>
              <a:schemeClr val="bg1"/>
            </a:solidFill>
            <a:ln w="9525" cap="flat" cmpd="sng" algn="ctr">
              <a:solidFill>
                <a:srgbClr val="64533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dirty="0">
                  <a:latin typeface="Bahnschrift Light Condensed" panose="020B0502040204020203" pitchFamily="34" charset="0"/>
                </a:rPr>
                <a:t>Average</a:t>
              </a:r>
              <a:r>
                <a:rPr lang="en-US" sz="1800" dirty="0">
                  <a:latin typeface="Bahnschrift Light Condensed" panose="020B0502040204020203" pitchFamily="34" charset="0"/>
                </a:rPr>
                <a:t>-achieving</a:t>
              </a:r>
            </a:p>
            <a:p>
              <a:pPr defTabSz="2508188"/>
              <a:r>
                <a:rPr lang="en-US" sz="1800" dirty="0">
                  <a:latin typeface="Bahnschrift Light Condensed" panose="020B0502040204020203" pitchFamily="34" charset="0"/>
                </a:rPr>
                <a:t> students</a:t>
              </a:r>
              <a:endParaRPr lang="kk-KZ" sz="1800" dirty="0">
                <a:latin typeface="Bahnschrift Light Condensed" panose="020B0502040204020203" pitchFamily="34" charset="0"/>
              </a:endParaRPr>
            </a:p>
          </p:txBody>
        </p:sp>
        <p:sp>
          <p:nvSpPr>
            <p:cNvPr id="159" name="Облачко с текстом: прямоугольное 158">
              <a:extLst>
                <a:ext uri="{FF2B5EF4-FFF2-40B4-BE49-F238E27FC236}">
                  <a16:creationId xmlns:a16="http://schemas.microsoft.com/office/drawing/2014/main" id="{424B7254-F4C7-4539-87C6-DD51F9DBAA2F}"/>
                </a:ext>
              </a:extLst>
            </p:cNvPr>
            <p:cNvSpPr/>
            <p:nvPr/>
          </p:nvSpPr>
          <p:spPr bwMode="auto">
            <a:xfrm>
              <a:off x="6204688" y="11754753"/>
              <a:ext cx="1294282" cy="777712"/>
            </a:xfrm>
            <a:prstGeom prst="wedgeRectCallout">
              <a:avLst>
                <a:gd name="adj1" fmla="val -19417"/>
                <a:gd name="adj2" fmla="val 74970"/>
              </a:avLst>
            </a:prstGeom>
            <a:solidFill>
              <a:schemeClr val="bg1"/>
            </a:solidFill>
            <a:ln w="9525" cap="flat" cmpd="sng" algn="ctr">
              <a:solidFill>
                <a:srgbClr val="64533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Low achieving </a:t>
              </a:r>
            </a:p>
            <a:p>
              <a:pPr defTabSz="2508188"/>
              <a:r>
                <a:rPr lang="en-US" sz="1800" dirty="0">
                  <a:latin typeface="Bahnschrift Light Condensed" panose="020B0502040204020203" pitchFamily="34" charset="0"/>
                </a:rPr>
                <a:t>students</a:t>
              </a:r>
            </a:p>
          </p:txBody>
        </p:sp>
        <p:sp>
          <p:nvSpPr>
            <p:cNvPr id="160" name="Облачко с текстом: прямоугольное 159">
              <a:extLst>
                <a:ext uri="{FF2B5EF4-FFF2-40B4-BE49-F238E27FC236}">
                  <a16:creationId xmlns:a16="http://schemas.microsoft.com/office/drawing/2014/main" id="{B3363082-834F-43CF-9494-E6DDAE77D463}"/>
                </a:ext>
              </a:extLst>
            </p:cNvPr>
            <p:cNvSpPr/>
            <p:nvPr/>
          </p:nvSpPr>
          <p:spPr bwMode="auto">
            <a:xfrm>
              <a:off x="7370967" y="11750313"/>
              <a:ext cx="805535" cy="777712"/>
            </a:xfrm>
            <a:prstGeom prst="wedgeRectCallout">
              <a:avLst>
                <a:gd name="adj1" fmla="val -20833"/>
                <a:gd name="adj2" fmla="val 73189"/>
              </a:avLst>
            </a:prstGeom>
            <a:solidFill>
              <a:schemeClr val="bg1"/>
            </a:solidFill>
            <a:ln w="9525" cap="flat" cmpd="sng" algn="ctr">
              <a:solidFill>
                <a:srgbClr val="64533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Men vs</a:t>
              </a:r>
            </a:p>
            <a:p>
              <a:pPr defTabSz="2508188"/>
              <a:r>
                <a:rPr lang="en-US" sz="1800" dirty="0">
                  <a:latin typeface="Bahnschrift Light Condensed" panose="020B0502040204020203" pitchFamily="34" charset="0"/>
                </a:rPr>
                <a:t> Women</a:t>
              </a:r>
              <a:endParaRPr lang="ru-KZ" sz="1800" dirty="0">
                <a:latin typeface="Bahnschrift Light Condensed" panose="020B0502040204020203" pitchFamily="34" charset="0"/>
              </a:endParaRPr>
            </a:p>
          </p:txBody>
        </p:sp>
        <p:sp>
          <p:nvSpPr>
            <p:cNvPr id="23" name="Овал 22">
              <a:extLst>
                <a:ext uri="{FF2B5EF4-FFF2-40B4-BE49-F238E27FC236}">
                  <a16:creationId xmlns:a16="http://schemas.microsoft.com/office/drawing/2014/main" id="{DA596A31-C7AC-4599-80BB-BF275191C57A}"/>
                </a:ext>
              </a:extLst>
            </p:cNvPr>
            <p:cNvSpPr/>
            <p:nvPr/>
          </p:nvSpPr>
          <p:spPr bwMode="auto">
            <a:xfrm>
              <a:off x="3896794" y="12793527"/>
              <a:ext cx="841718" cy="424483"/>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2508188"/>
              <a:r>
                <a:rPr lang="en-GB" dirty="0">
                  <a:solidFill>
                    <a:schemeClr val="bg1"/>
                  </a:solidFill>
                  <a:latin typeface="Bahnschrift Light Condensed" panose="020B0502040204020203" pitchFamily="34" charset="0"/>
                </a:rPr>
                <a:t>10</a:t>
              </a:r>
              <a:endParaRPr lang="ru-KZ" sz="1800" dirty="0">
                <a:solidFill>
                  <a:schemeClr val="bg1"/>
                </a:solidFill>
                <a:latin typeface="Bahnschrift Light Condensed" panose="020B0502040204020203" pitchFamily="34" charset="0"/>
              </a:endParaRPr>
            </a:p>
          </p:txBody>
        </p:sp>
      </p:grpSp>
      <p:sp>
        <p:nvSpPr>
          <p:cNvPr id="181" name="TextBox 180">
            <a:extLst>
              <a:ext uri="{FF2B5EF4-FFF2-40B4-BE49-F238E27FC236}">
                <a16:creationId xmlns:a16="http://schemas.microsoft.com/office/drawing/2014/main" id="{DAB1F590-0CF2-4AAF-A7C6-3733E2FC229A}"/>
              </a:ext>
            </a:extLst>
          </p:cNvPr>
          <p:cNvSpPr txBox="1"/>
          <p:nvPr/>
        </p:nvSpPr>
        <p:spPr>
          <a:xfrm>
            <a:off x="3157515" y="15797707"/>
            <a:ext cx="6392293" cy="462277"/>
          </a:xfrm>
          <a:prstGeom prst="rect">
            <a:avLst/>
          </a:prstGeom>
          <a:noFill/>
        </p:spPr>
        <p:txBody>
          <a:bodyPr wrap="square">
            <a:spAutoFit/>
          </a:bodyPr>
          <a:lstStyle/>
          <a:p>
            <a:r>
              <a:rPr lang="en-US" sz="2400" b="1" i="1" dirty="0">
                <a:latin typeface="Bahnschrift SemiBold" panose="020B0502040204020203" pitchFamily="34" charset="0"/>
              </a:rPr>
              <a:t>P</a:t>
            </a:r>
            <a:r>
              <a:rPr lang="en-US" sz="2400" b="1" i="1" dirty="0">
                <a:latin typeface="Bahnschrift Light Condensed" panose="020B0502040204020203" pitchFamily="34" charset="0"/>
              </a:rPr>
              <a:t>ALM and </a:t>
            </a:r>
            <a:r>
              <a:rPr lang="en-US" sz="2400" b="1" i="1" dirty="0">
                <a:latin typeface="Bahnschrift SemiBold" panose="020B0502040204020203" pitchFamily="34" charset="0"/>
              </a:rPr>
              <a:t>TL</a:t>
            </a:r>
            <a:r>
              <a:rPr lang="en-US" sz="2400" b="1" i="1" dirty="0">
                <a:latin typeface="Bahnschrift Light Condensed" panose="020B0502040204020203" pitchFamily="34" charset="0"/>
              </a:rPr>
              <a:t> Implementation Scheme</a:t>
            </a:r>
            <a:endParaRPr lang="ru-KZ" sz="2400" b="1" i="1" dirty="0">
              <a:latin typeface="Bahnschrift Light Condensed" panose="020B0502040204020203" pitchFamily="34" charset="0"/>
            </a:endParaRPr>
          </a:p>
        </p:txBody>
      </p:sp>
      <p:sp>
        <p:nvSpPr>
          <p:cNvPr id="121" name="TextBox 120">
            <a:extLst>
              <a:ext uri="{FF2B5EF4-FFF2-40B4-BE49-F238E27FC236}">
                <a16:creationId xmlns:a16="http://schemas.microsoft.com/office/drawing/2014/main" id="{E26860E9-E4DA-4EEF-8CA6-2D88682196FA}"/>
              </a:ext>
            </a:extLst>
          </p:cNvPr>
          <p:cNvSpPr txBox="1"/>
          <p:nvPr/>
        </p:nvSpPr>
        <p:spPr>
          <a:xfrm>
            <a:off x="431516" y="8259180"/>
            <a:ext cx="6691826" cy="2708434"/>
          </a:xfrm>
          <a:prstGeom prst="rect">
            <a:avLst/>
          </a:prstGeom>
          <a:noFill/>
        </p:spPr>
        <p:txBody>
          <a:bodyPr wrap="square">
            <a:spAutoFit/>
          </a:bodyPr>
          <a:lstStyle/>
          <a:p>
            <a:pPr marL="342891" indent="-342891" algn="l">
              <a:spcAft>
                <a:spcPts val="600"/>
              </a:spcAft>
              <a:buFont typeface="Courier New" panose="02070309020205020404" pitchFamily="49" charset="0"/>
              <a:buChar char="o"/>
            </a:pPr>
            <a:r>
              <a:rPr lang="en-US" sz="2000" dirty="0">
                <a:latin typeface="Bahnschrift Light Condensed" panose="020B0502040204020203" pitchFamily="34" charset="0"/>
              </a:rPr>
              <a:t>Lecturers express their concern regarding the additional mental health issues - due to the Covid-19 pandemic - Ss in HE are facing lately. </a:t>
            </a:r>
          </a:p>
          <a:p>
            <a:pPr marL="342891" indent="-342891" algn="l">
              <a:spcAft>
                <a:spcPts val="600"/>
              </a:spcAft>
              <a:buFont typeface="Courier New" panose="02070309020205020404" pitchFamily="49" charset="0"/>
              <a:buChar char="o"/>
            </a:pPr>
            <a:r>
              <a:rPr lang="en-US" sz="2000" dirty="0">
                <a:latin typeface="Bahnschrift Light Condensed" panose="020B0502040204020203" pitchFamily="34" charset="0"/>
              </a:rPr>
              <a:t>This study will contribute a Ss’ voice regarding the use of PAL/M and TL as inclusive strategies within undergraduate year practice which in so far has been absent. </a:t>
            </a:r>
          </a:p>
          <a:p>
            <a:pPr marL="342891" indent="-342891" algn="l">
              <a:spcAft>
                <a:spcPts val="600"/>
              </a:spcAft>
              <a:buFont typeface="Courier New" panose="02070309020205020404" pitchFamily="49" charset="0"/>
              <a:buChar char="o"/>
            </a:pPr>
            <a:r>
              <a:rPr lang="en-US" sz="2000" dirty="0">
                <a:latin typeface="Bahnschrift Light Condensed" panose="020B0502040204020203" pitchFamily="34" charset="0"/>
              </a:rPr>
              <a:t>HEI should move away from an elitist and exclusive mindset (based on privilege claims) towards a more democratic and inclusive one (based on justice claims) (Connell, 2019).</a:t>
            </a:r>
            <a:endParaRPr lang="ru-RU" sz="2000" dirty="0">
              <a:latin typeface="Bahnschrift Light Condensed" panose="020B0502040204020203" pitchFamily="34" charset="0"/>
            </a:endParaRPr>
          </a:p>
        </p:txBody>
      </p:sp>
      <p:sp>
        <p:nvSpPr>
          <p:cNvPr id="137" name="Овал 136">
            <a:extLst>
              <a:ext uri="{FF2B5EF4-FFF2-40B4-BE49-F238E27FC236}">
                <a16:creationId xmlns:a16="http://schemas.microsoft.com/office/drawing/2014/main" id="{73AB3B97-A522-425B-B4E6-13CC55264244}"/>
              </a:ext>
            </a:extLst>
          </p:cNvPr>
          <p:cNvSpPr/>
          <p:nvPr/>
        </p:nvSpPr>
        <p:spPr bwMode="auto">
          <a:xfrm>
            <a:off x="7617999" y="7448879"/>
            <a:ext cx="841719" cy="424483"/>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2508188"/>
            <a:r>
              <a:rPr lang="en-GB" dirty="0">
                <a:solidFill>
                  <a:schemeClr val="bg1"/>
                </a:solidFill>
                <a:latin typeface="Bahnschrift Light Condensed" panose="020B0502040204020203" pitchFamily="34" charset="0"/>
              </a:rPr>
              <a:t>40</a:t>
            </a:r>
            <a:endParaRPr lang="ru-KZ" sz="1800" dirty="0">
              <a:solidFill>
                <a:schemeClr val="bg1"/>
              </a:solidFill>
              <a:latin typeface="Bahnschrift Light Condensed" panose="020B0502040204020203" pitchFamily="34" charset="0"/>
            </a:endParaRPr>
          </a:p>
        </p:txBody>
      </p:sp>
      <p:sp>
        <p:nvSpPr>
          <p:cNvPr id="138" name="Овал 137">
            <a:extLst>
              <a:ext uri="{FF2B5EF4-FFF2-40B4-BE49-F238E27FC236}">
                <a16:creationId xmlns:a16="http://schemas.microsoft.com/office/drawing/2014/main" id="{C0A696A4-8E84-4CC0-8D36-3DBB62C28AC7}"/>
              </a:ext>
            </a:extLst>
          </p:cNvPr>
          <p:cNvSpPr/>
          <p:nvPr/>
        </p:nvSpPr>
        <p:spPr bwMode="auto">
          <a:xfrm>
            <a:off x="8739730" y="7454397"/>
            <a:ext cx="988930" cy="42653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solidFill>
                  <a:schemeClr val="bg1"/>
                </a:solidFill>
                <a:latin typeface="Bahnschrift Light Condensed" panose="020B0502040204020203" pitchFamily="34" charset="0"/>
              </a:rPr>
              <a:t>37 vs </a:t>
            </a:r>
            <a:r>
              <a:rPr lang="en-US" dirty="0">
                <a:solidFill>
                  <a:schemeClr val="bg1"/>
                </a:solidFill>
                <a:latin typeface="Bahnschrift Light Condensed" panose="020B0502040204020203" pitchFamily="34" charset="0"/>
              </a:rPr>
              <a:t>4</a:t>
            </a:r>
            <a:r>
              <a:rPr lang="en-US" sz="1800" dirty="0">
                <a:solidFill>
                  <a:schemeClr val="bg1"/>
                </a:solidFill>
                <a:latin typeface="Bahnschrift Light Condensed" panose="020B0502040204020203" pitchFamily="34" charset="0"/>
              </a:rPr>
              <a:t>3</a:t>
            </a:r>
            <a:endParaRPr lang="ru-KZ" sz="1800" dirty="0">
              <a:solidFill>
                <a:schemeClr val="bg1"/>
              </a:solidFill>
              <a:latin typeface="Bahnschrift Light Condensed" panose="020B0502040204020203" pitchFamily="34" charset="0"/>
            </a:endParaRPr>
          </a:p>
        </p:txBody>
      </p:sp>
      <p:sp>
        <p:nvSpPr>
          <p:cNvPr id="140" name="Овал 139">
            <a:extLst>
              <a:ext uri="{FF2B5EF4-FFF2-40B4-BE49-F238E27FC236}">
                <a16:creationId xmlns:a16="http://schemas.microsoft.com/office/drawing/2014/main" id="{06B7473B-BC5D-4D6A-A1BC-F96DF8B5F91B}"/>
              </a:ext>
            </a:extLst>
          </p:cNvPr>
          <p:cNvSpPr/>
          <p:nvPr/>
        </p:nvSpPr>
        <p:spPr bwMode="auto">
          <a:xfrm>
            <a:off x="6460757" y="7456452"/>
            <a:ext cx="841719" cy="424483"/>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2508188"/>
            <a:r>
              <a:rPr lang="en-US" dirty="0">
                <a:solidFill>
                  <a:schemeClr val="bg1"/>
                </a:solidFill>
                <a:latin typeface="Bahnschrift Light Condensed" panose="020B0502040204020203" pitchFamily="34" charset="0"/>
              </a:rPr>
              <a:t>30</a:t>
            </a:r>
            <a:endParaRPr lang="ru-KZ" sz="1800" dirty="0">
              <a:solidFill>
                <a:schemeClr val="bg1"/>
              </a:solidFill>
              <a:latin typeface="Bahnschrift Light Condensed" panose="020B0502040204020203" pitchFamily="34" charset="0"/>
            </a:endParaRPr>
          </a:p>
        </p:txBody>
      </p:sp>
      <p:sp>
        <p:nvSpPr>
          <p:cNvPr id="50" name="TextBox 49">
            <a:extLst>
              <a:ext uri="{FF2B5EF4-FFF2-40B4-BE49-F238E27FC236}">
                <a16:creationId xmlns:a16="http://schemas.microsoft.com/office/drawing/2014/main" id="{F1C8B878-AC2A-4498-A6AD-88A0B7907FD9}"/>
              </a:ext>
            </a:extLst>
          </p:cNvPr>
          <p:cNvSpPr txBox="1"/>
          <p:nvPr/>
        </p:nvSpPr>
        <p:spPr>
          <a:xfrm>
            <a:off x="10004964" y="3999433"/>
            <a:ext cx="9412261" cy="830997"/>
          </a:xfrm>
          <a:prstGeom prst="rect">
            <a:avLst/>
          </a:prstGeom>
          <a:noFill/>
        </p:spPr>
        <p:txBody>
          <a:bodyPr wrap="square" rtlCol="0">
            <a:spAutoFit/>
          </a:bodyPr>
          <a:lstStyle/>
          <a:p>
            <a:pPr algn="just"/>
            <a:r>
              <a:rPr lang="en-US" sz="2400" dirty="0">
                <a:latin typeface="Bahnschrift Light Condensed" panose="020B0502040204020203" pitchFamily="34" charset="0"/>
              </a:rPr>
              <a:t>There is lack of studies exploring PALM &amp; TL as strategies which promote inclusion and support students’ well-being in the post-Covid-19 era in HE (Di Sabato &amp; Hughes, 2021).</a:t>
            </a:r>
            <a:endParaRPr lang="ru-KZ" sz="2400" dirty="0">
              <a:latin typeface="Bahnschrift Light Condensed" panose="020B0502040204020203" pitchFamily="34" charset="0"/>
            </a:endParaRPr>
          </a:p>
        </p:txBody>
      </p:sp>
      <p:cxnSp>
        <p:nvCxnSpPr>
          <p:cNvPr id="12" name="Straight Arrow Connector 11">
            <a:extLst>
              <a:ext uri="{FF2B5EF4-FFF2-40B4-BE49-F238E27FC236}">
                <a16:creationId xmlns:a16="http://schemas.microsoft.com/office/drawing/2014/main" id="{6889301C-6B56-4AF1-96D2-9F83DDE0F305}"/>
              </a:ext>
            </a:extLst>
          </p:cNvPr>
          <p:cNvCxnSpPr>
            <a:cxnSpLocks/>
            <a:stCxn id="139" idx="3"/>
            <a:endCxn id="156" idx="1"/>
          </p:cNvCxnSpPr>
          <p:nvPr/>
        </p:nvCxnSpPr>
        <p:spPr bwMode="auto">
          <a:xfrm>
            <a:off x="2348223" y="7035015"/>
            <a:ext cx="524184" cy="709"/>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81" name="TextBox 80">
            <a:extLst>
              <a:ext uri="{FF2B5EF4-FFF2-40B4-BE49-F238E27FC236}">
                <a16:creationId xmlns:a16="http://schemas.microsoft.com/office/drawing/2014/main" id="{B214508B-FE65-45AF-8343-9EDDA64595F2}"/>
              </a:ext>
            </a:extLst>
          </p:cNvPr>
          <p:cNvSpPr txBox="1"/>
          <p:nvPr/>
        </p:nvSpPr>
        <p:spPr>
          <a:xfrm>
            <a:off x="19505643" y="12039600"/>
            <a:ext cx="6273468" cy="4524315"/>
          </a:xfrm>
          <a:prstGeom prst="rect">
            <a:avLst/>
          </a:prstGeom>
          <a:noFill/>
        </p:spPr>
        <p:txBody>
          <a:bodyPr wrap="square">
            <a:spAutoFit/>
          </a:bodyPr>
          <a:lstStyle/>
          <a:p>
            <a:pPr algn="just"/>
            <a:endParaRPr lang="en-GB" sz="2000" dirty="0">
              <a:latin typeface="Bahnschrift Light Condensed" panose="020B0502040204020203" pitchFamily="34" charset="0"/>
            </a:endParaRPr>
          </a:p>
          <a:p>
            <a:pPr algn="just"/>
            <a:r>
              <a:rPr lang="en-GB" sz="2000" dirty="0">
                <a:latin typeface="Bahnschrift Light Condensed" panose="020B0502040204020203" pitchFamily="34" charset="0"/>
              </a:rPr>
              <a:t>Dr Eleni Meletiadou / Senior Lecturer./ Course Director</a:t>
            </a:r>
          </a:p>
          <a:p>
            <a:pPr algn="just"/>
            <a:r>
              <a:rPr lang="en-GB" sz="2000" dirty="0">
                <a:latin typeface="Bahnschrift Light Condensed" panose="020B0502040204020203" pitchFamily="34" charset="0"/>
              </a:rPr>
              <a:t>Guildhall School of Business and Law / London Metropolitan University</a:t>
            </a:r>
          </a:p>
          <a:p>
            <a:pPr algn="just"/>
            <a:r>
              <a:rPr lang="en-GB" sz="2000" dirty="0">
                <a:latin typeface="Bahnschrift Light Condensed" panose="020B0502040204020203" pitchFamily="34" charset="0"/>
              </a:rPr>
              <a:t>London, UK</a:t>
            </a:r>
            <a:endParaRPr lang="kk-KZ"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r>
              <a:rPr lang="en-GB" sz="2000" dirty="0">
                <a:latin typeface="Bahnschrift Light Condensed" panose="020B0502040204020203" pitchFamily="34" charset="0"/>
              </a:rPr>
              <a:t>Em</a:t>
            </a:r>
            <a:r>
              <a:rPr lang="kk-KZ" sz="2000" dirty="0">
                <a:latin typeface="Bahnschrift Light Condensed" panose="020B0502040204020203" pitchFamily="34" charset="0"/>
              </a:rPr>
              <a:t>ail: </a:t>
            </a:r>
            <a:r>
              <a:rPr lang="en-GB" sz="2000" dirty="0">
                <a:latin typeface="Bahnschrift Light Condensed" panose="020B0502040204020203" pitchFamily="34" charset="0"/>
                <a:hlinkClick r:id="rId4"/>
              </a:rPr>
              <a:t>e.meletiadou@londonmet.ac.uk</a:t>
            </a:r>
            <a:endParaRPr lang="en-GB" sz="2000" dirty="0">
              <a:latin typeface="Bahnschrift Light Condensed" panose="020B0502040204020203" pitchFamily="34" charset="0"/>
            </a:endParaRPr>
          </a:p>
          <a:p>
            <a:pPr algn="just"/>
            <a:endParaRPr lang="kk-KZ" sz="1400" dirty="0">
              <a:latin typeface="Bahnschrift Light Condensed" panose="020B0502040204020203" pitchFamily="34" charset="0"/>
            </a:endParaRPr>
          </a:p>
          <a:p>
            <a:pPr algn="just"/>
            <a:endParaRPr lang="kk-KZ" sz="1400" dirty="0">
              <a:latin typeface="Bahnschrift Light Condensed" panose="020B0502040204020203" pitchFamily="34" charset="0"/>
            </a:endParaRPr>
          </a:p>
        </p:txBody>
      </p:sp>
      <p:graphicFrame>
        <p:nvGraphicFramePr>
          <p:cNvPr id="72" name="Diagram 71">
            <a:extLst>
              <a:ext uri="{FF2B5EF4-FFF2-40B4-BE49-F238E27FC236}">
                <a16:creationId xmlns:a16="http://schemas.microsoft.com/office/drawing/2014/main" id="{8C3E2EC7-7226-4F35-BF81-98AA8AA58DDA}"/>
              </a:ext>
            </a:extLst>
          </p:cNvPr>
          <p:cNvGraphicFramePr/>
          <p:nvPr>
            <p:extLst>
              <p:ext uri="{D42A27DB-BD31-4B8C-83A1-F6EECF244321}">
                <p14:modId xmlns:p14="http://schemas.microsoft.com/office/powerpoint/2010/main" val="1890126618"/>
              </p:ext>
            </p:extLst>
          </p:nvPr>
        </p:nvGraphicFramePr>
        <p:xfrm>
          <a:off x="316934" y="11844567"/>
          <a:ext cx="9411726" cy="3815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5" name="TextBox 74">
            <a:extLst>
              <a:ext uri="{FF2B5EF4-FFF2-40B4-BE49-F238E27FC236}">
                <a16:creationId xmlns:a16="http://schemas.microsoft.com/office/drawing/2014/main" id="{A263DEA4-C705-40DE-8F9E-26E08E8BDFFE}"/>
              </a:ext>
            </a:extLst>
          </p:cNvPr>
          <p:cNvSpPr txBox="1"/>
          <p:nvPr/>
        </p:nvSpPr>
        <p:spPr>
          <a:xfrm>
            <a:off x="11533666" y="7051866"/>
            <a:ext cx="6942187" cy="707886"/>
          </a:xfrm>
          <a:prstGeom prst="rect">
            <a:avLst/>
          </a:prstGeom>
          <a:noFill/>
        </p:spPr>
        <p:txBody>
          <a:bodyPr wrap="square">
            <a:spAutoFit/>
          </a:bodyPr>
          <a:lstStyle/>
          <a:p>
            <a:r>
              <a:rPr lang="en-US" sz="4000" b="1" dirty="0">
                <a:solidFill>
                  <a:srgbClr val="64533A"/>
                </a:solidFill>
                <a:latin typeface="Bahnschrift SemiBold Condensed" panose="020B0502040204020203" pitchFamily="34" charset="0"/>
              </a:rPr>
              <a:t>Sample of Ss’ work (slides)</a:t>
            </a:r>
            <a:endParaRPr lang="ru-KZ" sz="4000" b="1" dirty="0">
              <a:solidFill>
                <a:srgbClr val="64533A"/>
              </a:solidFill>
              <a:latin typeface="Bahnschrift SemiBold Condensed" panose="020B0502040204020203" pitchFamily="34" charset="0"/>
            </a:endParaRPr>
          </a:p>
        </p:txBody>
      </p:sp>
      <p:sp>
        <p:nvSpPr>
          <p:cNvPr id="77" name="TextBox 76">
            <a:extLst>
              <a:ext uri="{FF2B5EF4-FFF2-40B4-BE49-F238E27FC236}">
                <a16:creationId xmlns:a16="http://schemas.microsoft.com/office/drawing/2014/main" id="{5D8CD765-71D4-4CE0-9E8C-92776C7A6A06}"/>
              </a:ext>
            </a:extLst>
          </p:cNvPr>
          <p:cNvSpPr txBox="1"/>
          <p:nvPr/>
        </p:nvSpPr>
        <p:spPr>
          <a:xfrm>
            <a:off x="20491474" y="8730135"/>
            <a:ext cx="6942187" cy="707886"/>
          </a:xfrm>
          <a:prstGeom prst="rect">
            <a:avLst/>
          </a:prstGeom>
          <a:noFill/>
        </p:spPr>
        <p:txBody>
          <a:bodyPr wrap="square">
            <a:spAutoFit/>
          </a:bodyPr>
          <a:lstStyle/>
          <a:p>
            <a:r>
              <a:rPr lang="en-US" sz="4000" b="1" dirty="0">
                <a:solidFill>
                  <a:srgbClr val="64533A"/>
                </a:solidFill>
                <a:latin typeface="Bahnschrift SemiBold Condensed" panose="020B0502040204020203" pitchFamily="34" charset="0"/>
              </a:rPr>
              <a:t>Conclusion</a:t>
            </a:r>
            <a:endParaRPr lang="ru-KZ" sz="4000" b="1" dirty="0">
              <a:solidFill>
                <a:srgbClr val="64533A"/>
              </a:solidFill>
              <a:latin typeface="Bahnschrift SemiBold Condensed" panose="020B0502040204020203" pitchFamily="34" charset="0"/>
            </a:endParaRPr>
          </a:p>
        </p:txBody>
      </p:sp>
      <p:graphicFrame>
        <p:nvGraphicFramePr>
          <p:cNvPr id="16" name="Diagram 15">
            <a:extLst>
              <a:ext uri="{FF2B5EF4-FFF2-40B4-BE49-F238E27FC236}">
                <a16:creationId xmlns:a16="http://schemas.microsoft.com/office/drawing/2014/main" id="{447178C6-C36B-4675-938A-D2A24A4B4F2A}"/>
              </a:ext>
            </a:extLst>
          </p:cNvPr>
          <p:cNvGraphicFramePr/>
          <p:nvPr>
            <p:extLst>
              <p:ext uri="{D42A27DB-BD31-4B8C-83A1-F6EECF244321}">
                <p14:modId xmlns:p14="http://schemas.microsoft.com/office/powerpoint/2010/main" val="3062763666"/>
              </p:ext>
            </p:extLst>
          </p:nvPr>
        </p:nvGraphicFramePr>
        <p:xfrm>
          <a:off x="19506935" y="9555017"/>
          <a:ext cx="9785247" cy="169464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AutoShape 6">
            <a:extLst>
              <a:ext uri="{FF2B5EF4-FFF2-40B4-BE49-F238E27FC236}">
                <a16:creationId xmlns:a16="http://schemas.microsoft.com/office/drawing/2014/main" id="{456F4F2E-FB45-42C6-ACFC-9866B760D8DF}"/>
              </a:ext>
            </a:extLst>
          </p:cNvPr>
          <p:cNvSpPr>
            <a:spLocks noChangeAspect="1" noChangeArrowheads="1"/>
          </p:cNvSpPr>
          <p:nvPr/>
        </p:nvSpPr>
        <p:spPr bwMode="auto">
          <a:xfrm>
            <a:off x="26801494" y="13934981"/>
            <a:ext cx="1476024" cy="1476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Logos - London Metropolitan University">
            <a:extLst>
              <a:ext uri="{FF2B5EF4-FFF2-40B4-BE49-F238E27FC236}">
                <a16:creationId xmlns:a16="http://schemas.microsoft.com/office/drawing/2014/main" id="{982BADDA-5152-49CB-B229-55949D3A05C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4385" y="323938"/>
            <a:ext cx="3125766" cy="2391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Qr code&#10;&#10;Description automatically generated">
            <a:extLst>
              <a:ext uri="{FF2B5EF4-FFF2-40B4-BE49-F238E27FC236}">
                <a16:creationId xmlns:a16="http://schemas.microsoft.com/office/drawing/2014/main" id="{1DC453A4-45D1-4271-A673-9E67EF07820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273704" y="13315441"/>
            <a:ext cx="2857500" cy="2857500"/>
          </a:xfrm>
          <a:prstGeom prst="rect">
            <a:avLst/>
          </a:prstGeom>
        </p:spPr>
      </p:pic>
      <p:pic>
        <p:nvPicPr>
          <p:cNvPr id="6" name="Picture 5">
            <a:extLst>
              <a:ext uri="{FF2B5EF4-FFF2-40B4-BE49-F238E27FC236}">
                <a16:creationId xmlns:a16="http://schemas.microsoft.com/office/drawing/2014/main" id="{BA4B5BCC-0391-4004-A1BF-B059AAE620CF}"/>
              </a:ext>
            </a:extLst>
          </p:cNvPr>
          <p:cNvPicPr>
            <a:picLocks noChangeAspect="1"/>
          </p:cNvPicPr>
          <p:nvPr/>
        </p:nvPicPr>
        <p:blipFill rotWithShape="1">
          <a:blip r:embed="rId17"/>
          <a:srcRect l="27832" t="24595" r="13467" b="15587"/>
          <a:stretch/>
        </p:blipFill>
        <p:spPr>
          <a:xfrm>
            <a:off x="9898425" y="7901877"/>
            <a:ext cx="3162441" cy="3158269"/>
          </a:xfrm>
          <a:prstGeom prst="rect">
            <a:avLst/>
          </a:prstGeom>
        </p:spPr>
      </p:pic>
      <p:pic>
        <p:nvPicPr>
          <p:cNvPr id="8" name="Picture 7">
            <a:extLst>
              <a:ext uri="{FF2B5EF4-FFF2-40B4-BE49-F238E27FC236}">
                <a16:creationId xmlns:a16="http://schemas.microsoft.com/office/drawing/2014/main" id="{09BD57B7-6135-479F-81AC-27E12277F45F}"/>
              </a:ext>
            </a:extLst>
          </p:cNvPr>
          <p:cNvPicPr>
            <a:picLocks noChangeAspect="1"/>
          </p:cNvPicPr>
          <p:nvPr/>
        </p:nvPicPr>
        <p:blipFill rotWithShape="1">
          <a:blip r:embed="rId18"/>
          <a:srcRect l="27948" t="25805" r="11038" b="15586"/>
          <a:stretch/>
        </p:blipFill>
        <p:spPr>
          <a:xfrm>
            <a:off x="16422615" y="7898900"/>
            <a:ext cx="3029541" cy="3158270"/>
          </a:xfrm>
          <a:prstGeom prst="rect">
            <a:avLst/>
          </a:prstGeom>
        </p:spPr>
      </p:pic>
      <p:pic>
        <p:nvPicPr>
          <p:cNvPr id="11" name="Picture 10">
            <a:extLst>
              <a:ext uri="{FF2B5EF4-FFF2-40B4-BE49-F238E27FC236}">
                <a16:creationId xmlns:a16="http://schemas.microsoft.com/office/drawing/2014/main" id="{5306D8D5-C7B3-4DCB-890B-B52191858772}"/>
              </a:ext>
            </a:extLst>
          </p:cNvPr>
          <p:cNvPicPr>
            <a:picLocks noChangeAspect="1"/>
          </p:cNvPicPr>
          <p:nvPr/>
        </p:nvPicPr>
        <p:blipFill rotWithShape="1">
          <a:blip r:embed="rId19"/>
          <a:srcRect l="27831" t="25128" r="13611" b="15383"/>
          <a:stretch/>
        </p:blipFill>
        <p:spPr>
          <a:xfrm>
            <a:off x="13060866" y="7901877"/>
            <a:ext cx="3361749" cy="3158269"/>
          </a:xfrm>
          <a:prstGeom prst="rect">
            <a:avLst/>
          </a:prstGeom>
        </p:spPr>
      </p:pic>
      <p:pic>
        <p:nvPicPr>
          <p:cNvPr id="57" name="Picture 56" descr="Graphical user interface, text, application, email&#10;&#10;Description automatically generated">
            <a:extLst>
              <a:ext uri="{FF2B5EF4-FFF2-40B4-BE49-F238E27FC236}">
                <a16:creationId xmlns:a16="http://schemas.microsoft.com/office/drawing/2014/main" id="{2327E50C-D1FC-4559-9FF0-1DC167D2B9E8}"/>
              </a:ext>
            </a:extLst>
          </p:cNvPr>
          <p:cNvPicPr>
            <a:picLocks noChangeAspect="1"/>
          </p:cNvPicPr>
          <p:nvPr/>
        </p:nvPicPr>
        <p:blipFill rotWithShape="1">
          <a:blip r:embed="rId20"/>
          <a:srcRect l="12833" t="25798" r="17546" b="14551"/>
          <a:stretch/>
        </p:blipFill>
        <p:spPr bwMode="auto">
          <a:xfrm>
            <a:off x="10205665" y="11844567"/>
            <a:ext cx="8873657" cy="4209391"/>
          </a:xfrm>
          <a:prstGeom prst="rect">
            <a:avLst/>
          </a:prstGeom>
          <a:ln>
            <a:noFill/>
          </a:ln>
          <a:extLst>
            <a:ext uri="{53640926-AAD7-44D8-BBD7-CCE9431645EC}">
              <a14:shadowObscured xmlns:a14="http://schemas.microsoft.com/office/drawing/2010/main"/>
            </a:ext>
          </a:extLst>
        </p:spPr>
      </p:pic>
      <p:graphicFrame>
        <p:nvGraphicFramePr>
          <p:cNvPr id="58" name="Diagram 57">
            <a:extLst>
              <a:ext uri="{FF2B5EF4-FFF2-40B4-BE49-F238E27FC236}">
                <a16:creationId xmlns:a16="http://schemas.microsoft.com/office/drawing/2014/main" id="{2DEF4C9D-A715-43F7-85AB-7B0B1E559360}"/>
              </a:ext>
            </a:extLst>
          </p:cNvPr>
          <p:cNvGraphicFramePr/>
          <p:nvPr>
            <p:extLst>
              <p:ext uri="{D42A27DB-BD31-4B8C-83A1-F6EECF244321}">
                <p14:modId xmlns:p14="http://schemas.microsoft.com/office/powerpoint/2010/main" val="2030383230"/>
              </p:ext>
            </p:extLst>
          </p:nvPr>
        </p:nvGraphicFramePr>
        <p:xfrm>
          <a:off x="5949107" y="8130824"/>
          <a:ext cx="5274310" cy="359192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5" name="Picture 4" descr="A person smiling for the camera&#10;&#10;Description automatically generated with medium confidence">
            <a:extLst>
              <a:ext uri="{FF2B5EF4-FFF2-40B4-BE49-F238E27FC236}">
                <a16:creationId xmlns:a16="http://schemas.microsoft.com/office/drawing/2014/main" id="{AAA5D3A8-C9B4-4857-B1EE-60334C3CC87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9833465" y="13859506"/>
            <a:ext cx="2743200" cy="15971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1682</TotalTime>
  <Words>600</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Bahnschrift Light Condensed</vt:lpstr>
      <vt:lpstr>Bahnschrift Light SemiCondensed</vt:lpstr>
      <vt:lpstr>Bahnschrift SemiBold</vt:lpstr>
      <vt:lpstr>Bahnschrift SemiBold Condensed</vt:lpstr>
      <vt:lpstr>Calibri</vt:lpstr>
      <vt:lpstr>Calibri Light</vt:lpstr>
      <vt:lpstr>Courier New</vt:lpstr>
      <vt:lpstr>Times New Roman</vt:lpstr>
      <vt:lpstr>Wingdings</vt:lpstr>
      <vt:lpstr>Office Theme</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Horizontal Template</dc:title>
  <dc:creator>Ethan Shulda;www.postersession.com</dc:creator>
  <cp:keywords>www.postersession.com</cp:keywords>
  <dc:description>©MegaPrint Inc. 2009</dc:description>
  <cp:lastModifiedBy>Eleni Meletiadou</cp:lastModifiedBy>
  <cp:revision>20</cp:revision>
  <cp:lastPrinted>2021-10-25T09:31:20Z</cp:lastPrinted>
  <dcterms:created xsi:type="dcterms:W3CDTF">2008-12-04T00:20:37Z</dcterms:created>
  <dcterms:modified xsi:type="dcterms:W3CDTF">2022-02-26T21:25:11Z</dcterms:modified>
  <cp:category>Research Poster</cp:category>
</cp:coreProperties>
</file>